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sldIdLst>
    <p:sldId id="256" r:id="rId5"/>
    <p:sldId id="257" r:id="rId6"/>
    <p:sldId id="258" r:id="rId7"/>
    <p:sldId id="259" r:id="rId8"/>
    <p:sldId id="260" r:id="rId9"/>
    <p:sldId id="261" r:id="rId10"/>
    <p:sldId id="262" r:id="rId11"/>
    <p:sldId id="263" r:id="rId12"/>
    <p:sldId id="264" r:id="rId13"/>
    <p:sldId id="265" r:id="rId14"/>
    <p:sldId id="269" r:id="rId15"/>
    <p:sldId id="270" r:id="rId16"/>
    <p:sldId id="26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BE43"/>
    <a:srgbClr val="5D2A65"/>
    <a:srgbClr val="555555"/>
    <a:srgbClr val="9968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F37AE5-1FDA-4F97-A29E-419BD6BAF79E}" v="37" dt="2026-09-08T03:13:57.5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48" autoAdjust="0"/>
    <p:restoredTop sz="94609" autoAdjust="0"/>
  </p:normalViewPr>
  <p:slideViewPr>
    <p:cSldViewPr snapToGrid="0">
      <p:cViewPr varScale="1">
        <p:scale>
          <a:sx n="78" d="100"/>
          <a:sy n="78" d="100"/>
        </p:scale>
        <p:origin x="715"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B52B-4673-BE5B-A7B88D641EA4}"/>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04D-47F6-9767-EBC7A55F6F80}"/>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04D-47F6-9767-EBC7A55F6F80}"/>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04D-47F6-9767-EBC7A55F6F80}"/>
            </c:ext>
          </c:extLst>
        </c:ser>
        <c:dLbls>
          <c:showLegendKey val="0"/>
          <c:showVal val="0"/>
          <c:showCatName val="0"/>
          <c:showSerName val="0"/>
          <c:showPercent val="0"/>
          <c:showBubbleSize val="0"/>
        </c:dLbls>
        <c:gapWidth val="219"/>
        <c:overlap val="-27"/>
        <c:axId val="92196240"/>
        <c:axId val="1506100800"/>
      </c:barChart>
      <c:catAx>
        <c:axId val="92196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06100800"/>
        <c:crosses val="autoZero"/>
        <c:auto val="1"/>
        <c:lblAlgn val="ctr"/>
        <c:lblOffset val="100"/>
        <c:noMultiLvlLbl val="0"/>
      </c:catAx>
      <c:valAx>
        <c:axId val="1506100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2196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094F21-72D9-4433-AFDB-286C3C0D4288}" type="datetimeFigureOut">
              <a:rPr lang="en-US" smtClean="0"/>
              <a:t>9/7/2026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A51075-2E8D-4FE2-925D-1F7024E7432E}" type="slidenum">
              <a:rPr lang="en-US" smtClean="0"/>
              <a:t>‹#›</a:t>
            </a:fld>
            <a:endParaRPr lang="en-US"/>
          </a:p>
        </p:txBody>
      </p:sp>
    </p:spTree>
    <p:extLst>
      <p:ext uri="{BB962C8B-B14F-4D97-AF65-F5344CB8AC3E}">
        <p14:creationId xmlns:p14="http://schemas.microsoft.com/office/powerpoint/2010/main" val="3037444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urple Title Slid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15CDEBE-5A2A-0DD2-1F28-9CB0885D3297}"/>
              </a:ext>
            </a:extLst>
          </p:cNvPr>
          <p:cNvSpPr>
            <a:spLocks noGrp="1"/>
          </p:cNvSpPr>
          <p:nvPr>
            <p:ph type="pic" sz="quarter" idx="14"/>
          </p:nvPr>
        </p:nvSpPr>
        <p:spPr>
          <a:xfrm>
            <a:off x="7712075" y="0"/>
            <a:ext cx="4479925" cy="6858000"/>
          </a:xfrm>
          <a:prstGeom prst="rect">
            <a:avLst/>
          </a:prstGeom>
        </p:spPr>
        <p:txBody>
          <a:bodyPr/>
          <a:lstStyle/>
          <a:p>
            <a:endParaRPr lang="en-US"/>
          </a:p>
        </p:txBody>
      </p:sp>
      <p:sp>
        <p:nvSpPr>
          <p:cNvPr id="20" name="Title 19">
            <a:extLst>
              <a:ext uri="{FF2B5EF4-FFF2-40B4-BE49-F238E27FC236}">
                <a16:creationId xmlns:a16="http://schemas.microsoft.com/office/drawing/2014/main" id="{E856B0D7-13AD-EFCE-6927-7B15A97BB6FB}"/>
              </a:ext>
            </a:extLst>
          </p:cNvPr>
          <p:cNvSpPr>
            <a:spLocks noGrp="1"/>
          </p:cNvSpPr>
          <p:nvPr>
            <p:ph type="title" hasCustomPrompt="1"/>
          </p:nvPr>
        </p:nvSpPr>
        <p:spPr>
          <a:xfrm>
            <a:off x="456455" y="1858703"/>
            <a:ext cx="7060876" cy="2284699"/>
          </a:xfrm>
          <a:prstGeom prst="rect">
            <a:avLst/>
          </a:prstGeom>
        </p:spPr>
        <p:txBody>
          <a:bodyPr anchor="b"/>
          <a:lstStyle>
            <a:lvl1pPr>
              <a:defRPr sz="5400">
                <a:solidFill>
                  <a:schemeClr val="bg1"/>
                </a:solidFill>
                <a:latin typeface="Montserrat ExtraBold" panose="00000900000000000000" pitchFamily="2" charset="0"/>
              </a:defRPr>
            </a:lvl1pPr>
          </a:lstStyle>
          <a:p>
            <a:r>
              <a:rPr lang="en-US" sz="5400" dirty="0">
                <a:solidFill>
                  <a:schemeClr val="bg1"/>
                </a:solidFill>
                <a:latin typeface="Montserrat ExtraBold" panose="00000900000000000000" pitchFamily="2" charset="0"/>
              </a:rPr>
              <a:t>Purple Title Slide With Photo</a:t>
            </a:r>
          </a:p>
        </p:txBody>
      </p:sp>
      <p:sp>
        <p:nvSpPr>
          <p:cNvPr id="22" name="Content Placeholder 21">
            <a:extLst>
              <a:ext uri="{FF2B5EF4-FFF2-40B4-BE49-F238E27FC236}">
                <a16:creationId xmlns:a16="http://schemas.microsoft.com/office/drawing/2014/main" id="{4CA67DAA-220A-EEB7-966C-680CE72C08E6}"/>
              </a:ext>
            </a:extLst>
          </p:cNvPr>
          <p:cNvSpPr>
            <a:spLocks noGrp="1"/>
          </p:cNvSpPr>
          <p:nvPr>
            <p:ph sz="quarter" idx="10" hasCustomPrompt="1"/>
          </p:nvPr>
        </p:nvSpPr>
        <p:spPr>
          <a:xfrm>
            <a:off x="456455" y="4143402"/>
            <a:ext cx="7060876" cy="4064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78BE43"/>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rgbClr val="78BE43"/>
                </a:solidFill>
                <a:latin typeface="Montserrat" panose="00000500000000000000" pitchFamily="2" charset="0"/>
              </a:rPr>
              <a:t>PRESENTATION SUBTITLE</a:t>
            </a:r>
          </a:p>
        </p:txBody>
      </p:sp>
      <p:sp>
        <p:nvSpPr>
          <p:cNvPr id="25" name="Content Placeholder 24">
            <a:extLst>
              <a:ext uri="{FF2B5EF4-FFF2-40B4-BE49-F238E27FC236}">
                <a16:creationId xmlns:a16="http://schemas.microsoft.com/office/drawing/2014/main" id="{53EEC5E4-75BE-2B03-B98B-60F7FD75499F}"/>
              </a:ext>
            </a:extLst>
          </p:cNvPr>
          <p:cNvSpPr>
            <a:spLocks noGrp="1"/>
          </p:cNvSpPr>
          <p:nvPr>
            <p:ph sz="quarter" idx="12" hasCustomPrompt="1"/>
          </p:nvPr>
        </p:nvSpPr>
        <p:spPr>
          <a:xfrm>
            <a:off x="456455" y="4579705"/>
            <a:ext cx="7060876" cy="289192"/>
          </a:xfrm>
          <a:prstGeom prst="rect">
            <a:avLst/>
          </a:prstGeom>
        </p:spPr>
        <p:txBody>
          <a:bodyPr/>
          <a:lstStyle>
            <a:lvl1pPr>
              <a:buNone/>
              <a:defRPr sz="1600">
                <a:solidFill>
                  <a:schemeClr val="bg1"/>
                </a:solidFill>
              </a:defRPr>
            </a:lvl1pPr>
          </a:lstStyle>
          <a:p>
            <a:pPr lvl="0"/>
            <a:r>
              <a:rPr lang="en-US" dirty="0"/>
              <a:t>Month XX, Year</a:t>
            </a:r>
          </a:p>
        </p:txBody>
      </p:sp>
      <p:sp>
        <p:nvSpPr>
          <p:cNvPr id="27" name="Content Placeholder 26">
            <a:extLst>
              <a:ext uri="{FF2B5EF4-FFF2-40B4-BE49-F238E27FC236}">
                <a16:creationId xmlns:a16="http://schemas.microsoft.com/office/drawing/2014/main" id="{5464F154-0D72-35B7-1CE7-073DC9F512F6}"/>
              </a:ext>
            </a:extLst>
          </p:cNvPr>
          <p:cNvSpPr>
            <a:spLocks noGrp="1"/>
          </p:cNvSpPr>
          <p:nvPr>
            <p:ph sz="quarter" idx="13" hasCustomPrompt="1"/>
          </p:nvPr>
        </p:nvSpPr>
        <p:spPr>
          <a:xfrm>
            <a:off x="3304102" y="413887"/>
            <a:ext cx="2813050" cy="972152"/>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387364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E9FAF90-6E07-D426-4CCF-651FA81C47E9}"/>
              </a:ext>
            </a:extLst>
          </p:cNvPr>
          <p:cNvSpPr>
            <a:spLocks noGrp="1"/>
          </p:cNvSpPr>
          <p:nvPr>
            <p:ph type="title" hasCustomPrompt="1"/>
          </p:nvPr>
        </p:nvSpPr>
        <p:spPr>
          <a:xfrm>
            <a:off x="829956" y="830826"/>
            <a:ext cx="10515597" cy="771832"/>
          </a:xfrm>
          <a:prstGeom prst="rect">
            <a:avLst/>
          </a:prstGeom>
        </p:spPr>
        <p:txBody>
          <a:bodyPr anchor="ctr">
            <a:normAutofit/>
          </a:bodyPr>
          <a:lstStyle>
            <a:lvl1pPr>
              <a:defRPr sz="3200"/>
            </a:lvl1pPr>
          </a:lstStyle>
          <a:p>
            <a:r>
              <a:rPr lang="en-US" b="1" dirty="0">
                <a:solidFill>
                  <a:srgbClr val="5D2A65"/>
                </a:solidFill>
                <a:latin typeface="Montserrat" panose="00000500000000000000" pitchFamily="2" charset="0"/>
              </a:rPr>
              <a:t>Example of a Slide with Chart</a:t>
            </a:r>
          </a:p>
        </p:txBody>
      </p:sp>
      <p:sp>
        <p:nvSpPr>
          <p:cNvPr id="4" name="Rectangle 3">
            <a:extLst>
              <a:ext uri="{FF2B5EF4-FFF2-40B4-BE49-F238E27FC236}">
                <a16:creationId xmlns:a16="http://schemas.microsoft.com/office/drawing/2014/main" id="{5EE46FEB-0453-2186-6AEA-22D2F8556316}"/>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art Placeholder 6">
            <a:extLst>
              <a:ext uri="{FF2B5EF4-FFF2-40B4-BE49-F238E27FC236}">
                <a16:creationId xmlns:a16="http://schemas.microsoft.com/office/drawing/2014/main" id="{BEE0AB1B-3D10-A775-17E9-7ECAD81ADEF7}"/>
              </a:ext>
            </a:extLst>
          </p:cNvPr>
          <p:cNvSpPr>
            <a:spLocks noGrp="1"/>
          </p:cNvSpPr>
          <p:nvPr>
            <p:ph type="chart" sz="quarter" idx="10"/>
          </p:nvPr>
        </p:nvSpPr>
        <p:spPr>
          <a:xfrm>
            <a:off x="829957" y="1727562"/>
            <a:ext cx="10515596" cy="3993470"/>
          </a:xfrm>
          <a:prstGeom prst="rect">
            <a:avLst/>
          </a:prstGeom>
        </p:spPr>
        <p:txBody>
          <a:bodyPr/>
          <a:lstStyle/>
          <a:p>
            <a:endParaRPr lang="en-US"/>
          </a:p>
        </p:txBody>
      </p:sp>
      <p:sp>
        <p:nvSpPr>
          <p:cNvPr id="8" name="Content Placeholder 26">
            <a:extLst>
              <a:ext uri="{FF2B5EF4-FFF2-40B4-BE49-F238E27FC236}">
                <a16:creationId xmlns:a16="http://schemas.microsoft.com/office/drawing/2014/main" id="{ED9D9447-82C7-75AB-8015-BEF355EA7712}"/>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2130507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367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Title Slid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41A8E09F-7C71-4992-B71C-32B134FB4747}"/>
              </a:ext>
            </a:extLst>
          </p:cNvPr>
          <p:cNvSpPr>
            <a:spLocks noGrp="1"/>
          </p:cNvSpPr>
          <p:nvPr>
            <p:ph sz="quarter" idx="13" hasCustomPrompt="1"/>
          </p:nvPr>
        </p:nvSpPr>
        <p:spPr>
          <a:xfrm>
            <a:off x="456455" y="1828800"/>
            <a:ext cx="7060876" cy="2284700"/>
          </a:xfrm>
          <a:prstGeom prst="rect">
            <a:avLst/>
          </a:prstGeom>
        </p:spPr>
        <p:txBody>
          <a:bodyPr anchor="b" anchorCtr="0"/>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sz="5400">
                <a:solidFill>
                  <a:srgbClr val="5D2A65"/>
                </a:solidFill>
                <a:latin typeface="Montserrat ExtraBold" panose="00000900000000000000" pitchFamily="2" charset="0"/>
              </a:defRPr>
            </a:lvl1pPr>
          </a:lstStyle>
          <a:p>
            <a:pPr lvl="0"/>
            <a:r>
              <a:rPr lang="en-US" dirty="0"/>
              <a:t>White Title Slide With Photo</a:t>
            </a:r>
          </a:p>
        </p:txBody>
      </p:sp>
      <p:sp>
        <p:nvSpPr>
          <p:cNvPr id="27" name="Content Placeholder 21">
            <a:extLst>
              <a:ext uri="{FF2B5EF4-FFF2-40B4-BE49-F238E27FC236}">
                <a16:creationId xmlns:a16="http://schemas.microsoft.com/office/drawing/2014/main" id="{ED52A725-9BCB-CD97-903E-6B147CDF208E}"/>
              </a:ext>
            </a:extLst>
          </p:cNvPr>
          <p:cNvSpPr>
            <a:spLocks noGrp="1"/>
          </p:cNvSpPr>
          <p:nvPr>
            <p:ph sz="quarter" idx="10" hasCustomPrompt="1"/>
          </p:nvPr>
        </p:nvSpPr>
        <p:spPr>
          <a:xfrm>
            <a:off x="456455" y="4143402"/>
            <a:ext cx="7060876" cy="4064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78BE43"/>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b="1" dirty="0">
                <a:solidFill>
                  <a:srgbClr val="78BE43"/>
                </a:solidFill>
                <a:latin typeface="Montserrat" panose="00000500000000000000" pitchFamily="2" charset="0"/>
              </a:rPr>
              <a:t>PRESENTATION SUBTITLE</a:t>
            </a:r>
          </a:p>
        </p:txBody>
      </p:sp>
      <p:sp>
        <p:nvSpPr>
          <p:cNvPr id="32" name="Content Placeholder 31">
            <a:extLst>
              <a:ext uri="{FF2B5EF4-FFF2-40B4-BE49-F238E27FC236}">
                <a16:creationId xmlns:a16="http://schemas.microsoft.com/office/drawing/2014/main" id="{D8D7D20C-9685-14B9-E46D-1F35A089CD2C}"/>
              </a:ext>
            </a:extLst>
          </p:cNvPr>
          <p:cNvSpPr>
            <a:spLocks noGrp="1"/>
          </p:cNvSpPr>
          <p:nvPr>
            <p:ph sz="quarter" idx="14" hasCustomPrompt="1"/>
          </p:nvPr>
        </p:nvSpPr>
        <p:spPr>
          <a:xfrm>
            <a:off x="456455" y="4579704"/>
            <a:ext cx="7060876" cy="289192"/>
          </a:xfrm>
          <a:prstGeom prst="rect">
            <a:avLst/>
          </a:prstGeom>
        </p:spPr>
        <p:txBody>
          <a:bodyPr/>
          <a:lstStyle>
            <a:lvl1pPr>
              <a:buNone/>
              <a:defRPr sz="1600"/>
            </a:lvl1pPr>
          </a:lstStyle>
          <a:p>
            <a:pPr lvl="0"/>
            <a:r>
              <a:rPr lang="en-US" dirty="0"/>
              <a:t>Month XX, Year</a:t>
            </a:r>
          </a:p>
        </p:txBody>
      </p:sp>
      <p:sp>
        <p:nvSpPr>
          <p:cNvPr id="34" name="Content Placeholder 33">
            <a:extLst>
              <a:ext uri="{FF2B5EF4-FFF2-40B4-BE49-F238E27FC236}">
                <a16:creationId xmlns:a16="http://schemas.microsoft.com/office/drawing/2014/main" id="{26AFCAF4-8AE6-9FF8-B1CE-646B604AA9DF}"/>
              </a:ext>
            </a:extLst>
          </p:cNvPr>
          <p:cNvSpPr>
            <a:spLocks noGrp="1"/>
          </p:cNvSpPr>
          <p:nvPr>
            <p:ph sz="quarter" idx="15" hasCustomPrompt="1"/>
          </p:nvPr>
        </p:nvSpPr>
        <p:spPr>
          <a:xfrm>
            <a:off x="3303935" y="361950"/>
            <a:ext cx="2792412" cy="1104900"/>
          </a:xfrm>
          <a:prstGeom prst="rect">
            <a:avLst/>
          </a:prstGeom>
        </p:spPr>
        <p:txBody>
          <a:bodyPr anchor="ctr"/>
          <a:lstStyle>
            <a:lvl1pPr marL="0" indent="0">
              <a:lnSpc>
                <a:spcPct val="100000"/>
              </a:lnSpc>
              <a:buNone/>
              <a:defRPr sz="1600"/>
            </a:lvl1pPr>
            <a:lvl2pPr>
              <a:defRPr sz="1600"/>
            </a:lvl2pPr>
            <a:lvl3pPr>
              <a:defRPr sz="1600"/>
            </a:lvl3pPr>
            <a:lvl4pPr>
              <a:defRPr sz="1600"/>
            </a:lvl4pPr>
            <a:lvl5pPr>
              <a:defRPr sz="1600"/>
            </a:lvl5pPr>
          </a:lstStyle>
          <a:p>
            <a:pPr lvl="0"/>
            <a:r>
              <a:rPr lang="en-US" dirty="0"/>
              <a:t>Department Name Can Go Here</a:t>
            </a:r>
          </a:p>
        </p:txBody>
      </p:sp>
      <p:sp>
        <p:nvSpPr>
          <p:cNvPr id="36" name="Picture Placeholder 29">
            <a:extLst>
              <a:ext uri="{FF2B5EF4-FFF2-40B4-BE49-F238E27FC236}">
                <a16:creationId xmlns:a16="http://schemas.microsoft.com/office/drawing/2014/main" id="{5095F003-3F0D-7AE4-84F3-9F7F97A47907}"/>
              </a:ext>
            </a:extLst>
          </p:cNvPr>
          <p:cNvSpPr>
            <a:spLocks noGrp="1"/>
          </p:cNvSpPr>
          <p:nvPr>
            <p:ph type="pic" sz="quarter" idx="16"/>
          </p:nvPr>
        </p:nvSpPr>
        <p:spPr>
          <a:xfrm>
            <a:off x="7712075" y="0"/>
            <a:ext cx="4479925" cy="6858000"/>
          </a:xfrm>
          <a:prstGeom prst="rect">
            <a:avLst/>
          </a:prstGeom>
        </p:spPr>
        <p:txBody>
          <a:bodyPr/>
          <a:lstStyle/>
          <a:p>
            <a:endParaRPr lang="en-US"/>
          </a:p>
        </p:txBody>
      </p:sp>
    </p:spTree>
    <p:extLst>
      <p:ext uri="{BB962C8B-B14F-4D97-AF65-F5344CB8AC3E}">
        <p14:creationId xmlns:p14="http://schemas.microsoft.com/office/powerpoint/2010/main" val="4278730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Content Placeholder 26">
            <a:extLst>
              <a:ext uri="{FF2B5EF4-FFF2-40B4-BE49-F238E27FC236}">
                <a16:creationId xmlns:a16="http://schemas.microsoft.com/office/drawing/2014/main" id="{712D7B15-39E4-3C75-50A3-5A93D216972D}"/>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
        <p:nvSpPr>
          <p:cNvPr id="10" name="Text Placeholder 3">
            <a:extLst>
              <a:ext uri="{FF2B5EF4-FFF2-40B4-BE49-F238E27FC236}">
                <a16:creationId xmlns:a16="http://schemas.microsoft.com/office/drawing/2014/main" id="{EA2508D2-E7FA-1538-6E2D-11E7F9936D59}"/>
              </a:ext>
            </a:extLst>
          </p:cNvPr>
          <p:cNvSpPr>
            <a:spLocks noGrp="1"/>
          </p:cNvSpPr>
          <p:nvPr>
            <p:ph type="body" sz="half" idx="2"/>
          </p:nvPr>
        </p:nvSpPr>
        <p:spPr>
          <a:xfrm>
            <a:off x="829956" y="1759974"/>
            <a:ext cx="10761680" cy="3539613"/>
          </a:xfrm>
          <a:prstGeom prst="rect">
            <a:avLst/>
          </a:prstGeom>
        </p:spPr>
        <p:txBody>
          <a:bodyPr>
            <a:normAutofit/>
          </a:bodyPr>
          <a:lstStyle/>
          <a:p>
            <a:pPr marL="285750" indent="-285750">
              <a:buClr>
                <a:srgbClr val="78BE43"/>
              </a:buClr>
              <a:buFont typeface="Arial" panose="020B0604020202020204" pitchFamily="34" charset="0"/>
              <a:buChar char="•"/>
            </a:pPr>
            <a:r>
              <a:rPr lang="en-US" sz="2400" dirty="0">
                <a:latin typeface="Montserrat" panose="00000500000000000000" pitchFamily="2" charset="0"/>
              </a:rPr>
              <a:t>Item one</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three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one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four</a:t>
            </a:r>
          </a:p>
        </p:txBody>
      </p:sp>
      <p:sp>
        <p:nvSpPr>
          <p:cNvPr id="11" name="Rectangle 10">
            <a:extLst>
              <a:ext uri="{FF2B5EF4-FFF2-40B4-BE49-F238E27FC236}">
                <a16:creationId xmlns:a16="http://schemas.microsoft.com/office/drawing/2014/main" id="{342620F3-F0D6-FEF6-A1A9-22B49BC77664}"/>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278545B4-0FAA-6791-65A7-E8208ED85CC6}"/>
              </a:ext>
            </a:extLst>
          </p:cNvPr>
          <p:cNvSpPr>
            <a:spLocks noGrp="1"/>
          </p:cNvSpPr>
          <p:nvPr>
            <p:ph type="title" hasCustomPrompt="1"/>
          </p:nvPr>
        </p:nvSpPr>
        <p:spPr>
          <a:xfrm>
            <a:off x="829956" y="830826"/>
            <a:ext cx="10761680" cy="771832"/>
          </a:xfrm>
          <a:prstGeom prst="rect">
            <a:avLst/>
          </a:prstGeom>
        </p:spPr>
        <p:txBody>
          <a:bodyPr anchor="ctr"/>
          <a:lstStyle>
            <a:lvl1pPr>
              <a:defRPr sz="3200"/>
            </a:lvl1pPr>
          </a:lstStyle>
          <a:p>
            <a:r>
              <a:rPr lang="en-US" b="1" dirty="0">
                <a:solidFill>
                  <a:srgbClr val="5D2A65"/>
                </a:solidFill>
                <a:latin typeface="Montserrat" panose="00000500000000000000" pitchFamily="2" charset="0"/>
              </a:rPr>
              <a:t>Bullet slide</a:t>
            </a:r>
          </a:p>
        </p:txBody>
      </p:sp>
    </p:spTree>
    <p:extLst>
      <p:ext uri="{BB962C8B-B14F-4D97-AF65-F5344CB8AC3E}">
        <p14:creationId xmlns:p14="http://schemas.microsoft.com/office/powerpoint/2010/main" val="3349788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ng title bulle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3">
            <a:extLst>
              <a:ext uri="{FF2B5EF4-FFF2-40B4-BE49-F238E27FC236}">
                <a16:creationId xmlns:a16="http://schemas.microsoft.com/office/drawing/2014/main" id="{77F8D838-A7BC-6FF5-6800-B8436EE06AA0}"/>
              </a:ext>
            </a:extLst>
          </p:cNvPr>
          <p:cNvSpPr>
            <a:spLocks noGrp="1"/>
          </p:cNvSpPr>
          <p:nvPr>
            <p:ph type="body" sz="half" idx="2"/>
          </p:nvPr>
        </p:nvSpPr>
        <p:spPr>
          <a:xfrm>
            <a:off x="829956" y="2184852"/>
            <a:ext cx="10530771" cy="3539613"/>
          </a:xfrm>
          <a:prstGeom prst="rect">
            <a:avLst/>
          </a:prstGeom>
        </p:spPr>
        <p:txBody>
          <a:bodyPr>
            <a:normAutofit/>
          </a:bodyPr>
          <a:lstStyle/>
          <a:p>
            <a:pPr marL="285750" indent="-285750">
              <a:buClr>
                <a:srgbClr val="78BE43"/>
              </a:buClr>
              <a:buFont typeface="Arial" panose="020B0604020202020204" pitchFamily="34" charset="0"/>
              <a:buChar char="•"/>
            </a:pPr>
            <a:r>
              <a:rPr lang="en-US" sz="2400" dirty="0">
                <a:latin typeface="Montserrat" panose="00000500000000000000" pitchFamily="2" charset="0"/>
              </a:rPr>
              <a:t>Item one</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three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one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four</a:t>
            </a:r>
          </a:p>
        </p:txBody>
      </p:sp>
      <p:sp>
        <p:nvSpPr>
          <p:cNvPr id="8" name="Rectangle 7">
            <a:extLst>
              <a:ext uri="{FF2B5EF4-FFF2-40B4-BE49-F238E27FC236}">
                <a16:creationId xmlns:a16="http://schemas.microsoft.com/office/drawing/2014/main" id="{896DA41B-6573-F4FF-2546-0FF99506857D}"/>
              </a:ext>
            </a:extLst>
          </p:cNvPr>
          <p:cNvSpPr>
            <a:spLocks noGrp="1" noRot="1" noMove="1" noResize="1" noEditPoints="1" noAdjustHandles="1" noChangeArrowheads="1" noChangeShapeType="1"/>
          </p:cNvSpPr>
          <p:nvPr userDrawn="1"/>
        </p:nvSpPr>
        <p:spPr>
          <a:xfrm>
            <a:off x="971550" y="1999828"/>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C5324C6E-73AD-2BF1-88DA-58757C379298}"/>
              </a:ext>
            </a:extLst>
          </p:cNvPr>
          <p:cNvSpPr>
            <a:spLocks noGrp="1"/>
          </p:cNvSpPr>
          <p:nvPr>
            <p:ph type="title" hasCustomPrompt="1"/>
          </p:nvPr>
        </p:nvSpPr>
        <p:spPr>
          <a:xfrm>
            <a:off x="829955" y="1038266"/>
            <a:ext cx="10530771" cy="771832"/>
          </a:xfrm>
          <a:prstGeom prst="rect">
            <a:avLst/>
          </a:prstGeom>
        </p:spPr>
        <p:txBody>
          <a:bodyPr anchor="ctr"/>
          <a:lstStyle>
            <a:lvl1pPr>
              <a:defRPr sz="3200"/>
            </a:lvl1pPr>
          </a:lstStyle>
          <a:p>
            <a:r>
              <a:rPr lang="en-US" b="1" dirty="0">
                <a:solidFill>
                  <a:srgbClr val="5D2A65"/>
                </a:solidFill>
                <a:latin typeface="Montserrat" panose="00000500000000000000" pitchFamily="2" charset="0"/>
              </a:rPr>
              <a:t>Slide with a very long title that needs an extra line to be accommodated</a:t>
            </a:r>
          </a:p>
        </p:txBody>
      </p:sp>
      <p:sp>
        <p:nvSpPr>
          <p:cNvPr id="14" name="Content Placeholder 26">
            <a:extLst>
              <a:ext uri="{FF2B5EF4-FFF2-40B4-BE49-F238E27FC236}">
                <a16:creationId xmlns:a16="http://schemas.microsoft.com/office/drawing/2014/main" id="{B0692A9E-C21D-5959-5A46-BB5186FA897E}"/>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3110445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ullet slid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A043386-B0A8-4908-7F47-7B6B4FF1CB40}"/>
              </a:ext>
            </a:extLst>
          </p:cNvPr>
          <p:cNvSpPr>
            <a:spLocks noGrp="1"/>
          </p:cNvSpPr>
          <p:nvPr>
            <p:ph type="title" hasCustomPrompt="1"/>
          </p:nvPr>
        </p:nvSpPr>
        <p:spPr>
          <a:xfrm>
            <a:off x="829956" y="830826"/>
            <a:ext cx="6150947" cy="771832"/>
          </a:xfrm>
          <a:prstGeom prst="rect">
            <a:avLst/>
          </a:prstGeom>
        </p:spPr>
        <p:txBody>
          <a:bodyPr anchor="ctr"/>
          <a:lstStyle>
            <a:lvl1pPr>
              <a:defRPr sz="3200"/>
            </a:lvl1pPr>
          </a:lstStyle>
          <a:p>
            <a:r>
              <a:rPr lang="en-US" b="1" dirty="0">
                <a:solidFill>
                  <a:srgbClr val="5D2A65"/>
                </a:solidFill>
                <a:latin typeface="Montserrat" panose="00000500000000000000" pitchFamily="2" charset="0"/>
              </a:rPr>
              <a:t>Bullet slide with photo</a:t>
            </a:r>
          </a:p>
        </p:txBody>
      </p:sp>
      <p:sp>
        <p:nvSpPr>
          <p:cNvPr id="7" name="Text Placeholder 3">
            <a:extLst>
              <a:ext uri="{FF2B5EF4-FFF2-40B4-BE49-F238E27FC236}">
                <a16:creationId xmlns:a16="http://schemas.microsoft.com/office/drawing/2014/main" id="{447F80D7-EEA3-A6CC-03B5-3E9474CA1173}"/>
              </a:ext>
            </a:extLst>
          </p:cNvPr>
          <p:cNvSpPr>
            <a:spLocks noGrp="1"/>
          </p:cNvSpPr>
          <p:nvPr>
            <p:ph type="body" sz="half" idx="2"/>
          </p:nvPr>
        </p:nvSpPr>
        <p:spPr>
          <a:xfrm>
            <a:off x="829956" y="1759974"/>
            <a:ext cx="6150947" cy="3539613"/>
          </a:xfrm>
          <a:prstGeom prst="rect">
            <a:avLst/>
          </a:prstGeom>
        </p:spPr>
        <p:txBody>
          <a:bodyPr>
            <a:normAutofit/>
          </a:bodyPr>
          <a:lstStyle/>
          <a:p>
            <a:pPr marL="285750" indent="-285750">
              <a:buClr>
                <a:srgbClr val="78BE43"/>
              </a:buClr>
              <a:buFont typeface="Arial" panose="020B0604020202020204" pitchFamily="34" charset="0"/>
              <a:buChar char="•"/>
            </a:pPr>
            <a:r>
              <a:rPr lang="en-US" sz="2400" dirty="0">
                <a:latin typeface="Montserrat" panose="00000500000000000000" pitchFamily="2" charset="0"/>
              </a:rPr>
              <a:t>Item one</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three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one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four</a:t>
            </a:r>
          </a:p>
        </p:txBody>
      </p:sp>
      <p:sp>
        <p:nvSpPr>
          <p:cNvPr id="9" name="Rectangle 8">
            <a:extLst>
              <a:ext uri="{FF2B5EF4-FFF2-40B4-BE49-F238E27FC236}">
                <a16:creationId xmlns:a16="http://schemas.microsoft.com/office/drawing/2014/main" id="{C6AC8E4B-FD00-6716-498F-D2066B4A6D52}"/>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6">
            <a:extLst>
              <a:ext uri="{FF2B5EF4-FFF2-40B4-BE49-F238E27FC236}">
                <a16:creationId xmlns:a16="http://schemas.microsoft.com/office/drawing/2014/main" id="{46DFFA19-A3DE-38D3-1BE3-4D21F21A673B}"/>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
        <p:nvSpPr>
          <p:cNvPr id="16" name="Picture Placeholder 29">
            <a:extLst>
              <a:ext uri="{FF2B5EF4-FFF2-40B4-BE49-F238E27FC236}">
                <a16:creationId xmlns:a16="http://schemas.microsoft.com/office/drawing/2014/main" id="{774658DA-7AC0-750D-8F10-1345DB6A0868}"/>
              </a:ext>
            </a:extLst>
          </p:cNvPr>
          <p:cNvSpPr>
            <a:spLocks noGrp="1"/>
          </p:cNvSpPr>
          <p:nvPr>
            <p:ph type="pic" sz="quarter" idx="14"/>
          </p:nvPr>
        </p:nvSpPr>
        <p:spPr>
          <a:xfrm>
            <a:off x="7449955" y="0"/>
            <a:ext cx="4742046" cy="5823528"/>
          </a:xfrm>
          <a:prstGeom prst="rect">
            <a:avLst/>
          </a:prstGeom>
        </p:spPr>
        <p:txBody>
          <a:bodyPr/>
          <a:lstStyle/>
          <a:p>
            <a:endParaRPr lang="en-US"/>
          </a:p>
        </p:txBody>
      </p:sp>
    </p:spTree>
    <p:extLst>
      <p:ext uri="{BB962C8B-B14F-4D97-AF65-F5344CB8AC3E}">
        <p14:creationId xmlns:p14="http://schemas.microsoft.com/office/powerpoint/2010/main" val="202884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ng title bullet slid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Picture Placeholder 29">
            <a:extLst>
              <a:ext uri="{FF2B5EF4-FFF2-40B4-BE49-F238E27FC236}">
                <a16:creationId xmlns:a16="http://schemas.microsoft.com/office/drawing/2014/main" id="{C627CD1D-FEEE-971F-A3DD-CC61B73DB0A9}"/>
              </a:ext>
            </a:extLst>
          </p:cNvPr>
          <p:cNvSpPr>
            <a:spLocks noGrp="1"/>
          </p:cNvSpPr>
          <p:nvPr>
            <p:ph type="pic" sz="quarter" idx="15"/>
          </p:nvPr>
        </p:nvSpPr>
        <p:spPr>
          <a:xfrm>
            <a:off x="7419975" y="0"/>
            <a:ext cx="4772025" cy="3016468"/>
          </a:xfrm>
          <a:prstGeom prst="rect">
            <a:avLst/>
          </a:prstGeom>
        </p:spPr>
        <p:txBody>
          <a:bodyPr/>
          <a:lstStyle/>
          <a:p>
            <a:endParaRPr lang="en-US"/>
          </a:p>
        </p:txBody>
      </p:sp>
      <p:sp>
        <p:nvSpPr>
          <p:cNvPr id="22" name="Picture Placeholder 29">
            <a:extLst>
              <a:ext uri="{FF2B5EF4-FFF2-40B4-BE49-F238E27FC236}">
                <a16:creationId xmlns:a16="http://schemas.microsoft.com/office/drawing/2014/main" id="{42CAAC99-8D4A-2248-485C-ABD04413CF88}"/>
              </a:ext>
            </a:extLst>
          </p:cNvPr>
          <p:cNvSpPr>
            <a:spLocks noGrp="1"/>
          </p:cNvSpPr>
          <p:nvPr>
            <p:ph type="pic" sz="quarter" idx="16"/>
          </p:nvPr>
        </p:nvSpPr>
        <p:spPr>
          <a:xfrm>
            <a:off x="7419974" y="3095602"/>
            <a:ext cx="2343457" cy="2727926"/>
          </a:xfrm>
          <a:prstGeom prst="rect">
            <a:avLst/>
          </a:prstGeom>
        </p:spPr>
        <p:txBody>
          <a:bodyPr/>
          <a:lstStyle/>
          <a:p>
            <a:endParaRPr lang="en-US"/>
          </a:p>
        </p:txBody>
      </p:sp>
      <p:sp>
        <p:nvSpPr>
          <p:cNvPr id="23" name="Picture Placeholder 29">
            <a:extLst>
              <a:ext uri="{FF2B5EF4-FFF2-40B4-BE49-F238E27FC236}">
                <a16:creationId xmlns:a16="http://schemas.microsoft.com/office/drawing/2014/main" id="{D2B06CB7-9521-05D4-F109-D3189B7BB076}"/>
              </a:ext>
            </a:extLst>
          </p:cNvPr>
          <p:cNvSpPr>
            <a:spLocks noGrp="1"/>
          </p:cNvSpPr>
          <p:nvPr>
            <p:ph type="pic" sz="quarter" idx="17"/>
          </p:nvPr>
        </p:nvSpPr>
        <p:spPr>
          <a:xfrm>
            <a:off x="9848544" y="3095602"/>
            <a:ext cx="2343457" cy="2727926"/>
          </a:xfrm>
          <a:prstGeom prst="rect">
            <a:avLst/>
          </a:prstGeom>
        </p:spPr>
        <p:txBody>
          <a:bodyPr/>
          <a:lstStyle/>
          <a:p>
            <a:endParaRPr lang="en-US"/>
          </a:p>
        </p:txBody>
      </p:sp>
      <p:sp>
        <p:nvSpPr>
          <p:cNvPr id="10" name="Text Placeholder 3">
            <a:extLst>
              <a:ext uri="{FF2B5EF4-FFF2-40B4-BE49-F238E27FC236}">
                <a16:creationId xmlns:a16="http://schemas.microsoft.com/office/drawing/2014/main" id="{3BE3A3A0-5CF4-22EC-D02E-9420563960A3}"/>
              </a:ext>
            </a:extLst>
          </p:cNvPr>
          <p:cNvSpPr>
            <a:spLocks noGrp="1"/>
          </p:cNvSpPr>
          <p:nvPr>
            <p:ph type="body" sz="half" idx="2"/>
          </p:nvPr>
        </p:nvSpPr>
        <p:spPr>
          <a:xfrm>
            <a:off x="829956" y="2184852"/>
            <a:ext cx="6150947" cy="3539613"/>
          </a:xfrm>
          <a:prstGeom prst="rect">
            <a:avLst/>
          </a:prstGeom>
        </p:spPr>
        <p:txBody>
          <a:bodyPr>
            <a:normAutofit/>
          </a:bodyPr>
          <a:lstStyle/>
          <a:p>
            <a:pPr marL="285750" indent="-285750">
              <a:buClr>
                <a:srgbClr val="78BE43"/>
              </a:buClr>
              <a:buFont typeface="Arial" panose="020B0604020202020204" pitchFamily="34" charset="0"/>
              <a:buChar char="•"/>
            </a:pPr>
            <a:r>
              <a:rPr lang="en-US" sz="2400" dirty="0">
                <a:latin typeface="Montserrat" panose="00000500000000000000" pitchFamily="2" charset="0"/>
              </a:rPr>
              <a:t>Item one</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three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one</a:t>
            </a:r>
          </a:p>
          <a:p>
            <a:pPr marL="742950" lvl="1" indent="-285750">
              <a:buClr>
                <a:srgbClr val="78BE43"/>
              </a:buClr>
              <a:buFont typeface="Arial" panose="020B0604020202020204" pitchFamily="34" charset="0"/>
              <a:buChar char="•"/>
            </a:pPr>
            <a:r>
              <a:rPr lang="en-US" sz="1800" dirty="0">
                <a:latin typeface="Montserrat" panose="00000500000000000000" pitchFamily="2" charset="0"/>
              </a:rPr>
              <a:t>Sub item two</a:t>
            </a:r>
          </a:p>
          <a:p>
            <a:pPr marL="285750" indent="-285750">
              <a:buClr>
                <a:srgbClr val="78BE43"/>
              </a:buClr>
              <a:buFont typeface="Arial" panose="020B0604020202020204" pitchFamily="34" charset="0"/>
              <a:buChar char="•"/>
            </a:pPr>
            <a:r>
              <a:rPr lang="en-US" sz="2400" dirty="0">
                <a:latin typeface="Montserrat" panose="00000500000000000000" pitchFamily="2" charset="0"/>
              </a:rPr>
              <a:t>Item four</a:t>
            </a:r>
          </a:p>
        </p:txBody>
      </p:sp>
      <p:sp>
        <p:nvSpPr>
          <p:cNvPr id="11" name="Rectangle 10">
            <a:extLst>
              <a:ext uri="{FF2B5EF4-FFF2-40B4-BE49-F238E27FC236}">
                <a16:creationId xmlns:a16="http://schemas.microsoft.com/office/drawing/2014/main" id="{E370389B-25D8-E665-FC88-FB47649F59C4}"/>
              </a:ext>
            </a:extLst>
          </p:cNvPr>
          <p:cNvSpPr>
            <a:spLocks noGrp="1" noRot="1" noMove="1" noResize="1" noEditPoints="1" noAdjustHandles="1" noChangeArrowheads="1" noChangeShapeType="1"/>
          </p:cNvSpPr>
          <p:nvPr userDrawn="1"/>
        </p:nvSpPr>
        <p:spPr>
          <a:xfrm>
            <a:off x="971550" y="1999828"/>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itle 1">
            <a:extLst>
              <a:ext uri="{FF2B5EF4-FFF2-40B4-BE49-F238E27FC236}">
                <a16:creationId xmlns:a16="http://schemas.microsoft.com/office/drawing/2014/main" id="{3A5B6D1B-D7A3-5D9B-F806-14AC9B00FEEA}"/>
              </a:ext>
            </a:extLst>
          </p:cNvPr>
          <p:cNvSpPr>
            <a:spLocks noGrp="1"/>
          </p:cNvSpPr>
          <p:nvPr>
            <p:ph type="title" hasCustomPrompt="1"/>
          </p:nvPr>
        </p:nvSpPr>
        <p:spPr>
          <a:xfrm>
            <a:off x="829957" y="1038265"/>
            <a:ext cx="6150946" cy="771832"/>
          </a:xfrm>
          <a:prstGeom prst="rect">
            <a:avLst/>
          </a:prstGeom>
        </p:spPr>
        <p:txBody>
          <a:bodyPr anchor="ctr"/>
          <a:lstStyle>
            <a:lvl1pPr>
              <a:defRPr sz="3200"/>
            </a:lvl1pPr>
          </a:lstStyle>
          <a:p>
            <a:r>
              <a:rPr lang="en-US" b="1" dirty="0">
                <a:solidFill>
                  <a:srgbClr val="5D2A65"/>
                </a:solidFill>
                <a:latin typeface="Montserrat" panose="00000500000000000000" pitchFamily="2" charset="0"/>
              </a:rPr>
              <a:t>Bullet slide with longer title and photo collage</a:t>
            </a:r>
          </a:p>
        </p:txBody>
      </p:sp>
      <p:sp>
        <p:nvSpPr>
          <p:cNvPr id="20" name="Content Placeholder 26">
            <a:extLst>
              <a:ext uri="{FF2B5EF4-FFF2-40B4-BE49-F238E27FC236}">
                <a16:creationId xmlns:a16="http://schemas.microsoft.com/office/drawing/2014/main" id="{32DD2E8F-0AA2-6447-B2B4-9F208C7F0112}"/>
              </a:ext>
            </a:extLst>
          </p:cNvPr>
          <p:cNvSpPr>
            <a:spLocks noGrp="1"/>
          </p:cNvSpPr>
          <p:nvPr>
            <p:ph sz="quarter" idx="14"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1832373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2" name="Text Placeholder 28">
            <a:extLst>
              <a:ext uri="{FF2B5EF4-FFF2-40B4-BE49-F238E27FC236}">
                <a16:creationId xmlns:a16="http://schemas.microsoft.com/office/drawing/2014/main" id="{B01520D0-EB28-7822-7A05-2A00291E5011}"/>
              </a:ext>
            </a:extLst>
          </p:cNvPr>
          <p:cNvSpPr>
            <a:spLocks noGrp="1"/>
          </p:cNvSpPr>
          <p:nvPr>
            <p:ph type="body" sz="quarter" idx="12" hasCustomPrompt="1"/>
          </p:nvPr>
        </p:nvSpPr>
        <p:spPr>
          <a:xfrm>
            <a:off x="6385920" y="2166971"/>
            <a:ext cx="4764949" cy="258491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 Supporting text, graphs, photos, etc. can be placed here Supporting text, graphs, photos, etc. can be placed here Supporting text, graphs, photos, etc. can be placed here Supporting text, graphs, photos, etc. can be placed here.</a:t>
            </a:r>
          </a:p>
        </p:txBody>
      </p:sp>
      <p:sp>
        <p:nvSpPr>
          <p:cNvPr id="33" name="Text Placeholder 30">
            <a:extLst>
              <a:ext uri="{FF2B5EF4-FFF2-40B4-BE49-F238E27FC236}">
                <a16:creationId xmlns:a16="http://schemas.microsoft.com/office/drawing/2014/main" id="{1D0D3E87-9BEF-E7C2-6250-830F5F6777AF}"/>
              </a:ext>
            </a:extLst>
          </p:cNvPr>
          <p:cNvSpPr>
            <a:spLocks noGrp="1"/>
          </p:cNvSpPr>
          <p:nvPr>
            <p:ph type="body" sz="quarter" idx="13" hasCustomPrompt="1"/>
          </p:nvPr>
        </p:nvSpPr>
        <p:spPr>
          <a:xfrm>
            <a:off x="6385920" y="1749112"/>
            <a:ext cx="4764947" cy="369332"/>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two goes here</a:t>
            </a:r>
          </a:p>
        </p:txBody>
      </p:sp>
      <p:sp>
        <p:nvSpPr>
          <p:cNvPr id="29" name="Text Placeholder 28">
            <a:extLst>
              <a:ext uri="{FF2B5EF4-FFF2-40B4-BE49-F238E27FC236}">
                <a16:creationId xmlns:a16="http://schemas.microsoft.com/office/drawing/2014/main" id="{BFE85D3B-02DB-F8DD-A8DC-B8E5974AC54C}"/>
              </a:ext>
            </a:extLst>
          </p:cNvPr>
          <p:cNvSpPr>
            <a:spLocks noGrp="1"/>
          </p:cNvSpPr>
          <p:nvPr>
            <p:ph type="body" sz="quarter" idx="10" hasCustomPrompt="1"/>
          </p:nvPr>
        </p:nvSpPr>
        <p:spPr>
          <a:xfrm>
            <a:off x="829956" y="2166971"/>
            <a:ext cx="4764949" cy="258491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 Supporting text, graphs, photos, etc. can be placed here Supporting text, graphs, photos, etc. can be placed here Supporting text, graphs, photos, etc. can be placed here Supporting text, graphs, photos, etc. can be placed here.</a:t>
            </a:r>
          </a:p>
        </p:txBody>
      </p:sp>
      <p:sp>
        <p:nvSpPr>
          <p:cNvPr id="10" name="Title 1">
            <a:extLst>
              <a:ext uri="{FF2B5EF4-FFF2-40B4-BE49-F238E27FC236}">
                <a16:creationId xmlns:a16="http://schemas.microsoft.com/office/drawing/2014/main" id="{599A4D26-1552-519A-C0E4-A552DBDBEB9F}"/>
              </a:ext>
            </a:extLst>
          </p:cNvPr>
          <p:cNvSpPr>
            <a:spLocks noGrp="1"/>
          </p:cNvSpPr>
          <p:nvPr>
            <p:ph type="title" hasCustomPrompt="1"/>
          </p:nvPr>
        </p:nvSpPr>
        <p:spPr>
          <a:xfrm>
            <a:off x="829956" y="830826"/>
            <a:ext cx="5450113" cy="771832"/>
          </a:xfrm>
          <a:prstGeom prst="rect">
            <a:avLst/>
          </a:prstGeom>
        </p:spPr>
        <p:txBody>
          <a:bodyPr anchor="ctr">
            <a:normAutofit/>
          </a:bodyPr>
          <a:lstStyle>
            <a:lvl1pPr>
              <a:defRPr sz="3200"/>
            </a:lvl1pPr>
          </a:lstStyle>
          <a:p>
            <a:r>
              <a:rPr lang="en-US" b="1" dirty="0">
                <a:solidFill>
                  <a:srgbClr val="5D2A65"/>
                </a:solidFill>
                <a:latin typeface="Montserrat" panose="00000500000000000000" pitchFamily="2" charset="0"/>
              </a:rPr>
              <a:t>Two column layout</a:t>
            </a:r>
          </a:p>
        </p:txBody>
      </p:sp>
      <p:sp>
        <p:nvSpPr>
          <p:cNvPr id="9" name="Rectangle 8">
            <a:extLst>
              <a:ext uri="{FF2B5EF4-FFF2-40B4-BE49-F238E27FC236}">
                <a16:creationId xmlns:a16="http://schemas.microsoft.com/office/drawing/2014/main" id="{5A69C997-6CE1-2C5C-5FD1-81B00A6D0088}"/>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DC984D91-2DB0-6796-76A6-308BCAB002BD}"/>
              </a:ext>
            </a:extLst>
          </p:cNvPr>
          <p:cNvCxnSpPr>
            <a:cxnSpLocks/>
          </p:cNvCxnSpPr>
          <p:nvPr userDrawn="1"/>
        </p:nvCxnSpPr>
        <p:spPr>
          <a:xfrm>
            <a:off x="5990122" y="1749113"/>
            <a:ext cx="0" cy="3130895"/>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31" name="Text Placeholder 30">
            <a:extLst>
              <a:ext uri="{FF2B5EF4-FFF2-40B4-BE49-F238E27FC236}">
                <a16:creationId xmlns:a16="http://schemas.microsoft.com/office/drawing/2014/main" id="{C454340D-1B9E-37D9-06F3-3B5CFA1A913A}"/>
              </a:ext>
            </a:extLst>
          </p:cNvPr>
          <p:cNvSpPr>
            <a:spLocks noGrp="1"/>
          </p:cNvSpPr>
          <p:nvPr>
            <p:ph type="body" sz="quarter" idx="11" hasCustomPrompt="1"/>
          </p:nvPr>
        </p:nvSpPr>
        <p:spPr>
          <a:xfrm>
            <a:off x="829956" y="1749112"/>
            <a:ext cx="4764947" cy="369332"/>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34" name="Content Placeholder 26">
            <a:extLst>
              <a:ext uri="{FF2B5EF4-FFF2-40B4-BE49-F238E27FC236}">
                <a16:creationId xmlns:a16="http://schemas.microsoft.com/office/drawing/2014/main" id="{34AF48DF-9ED2-8EAF-4C22-D639388C45B1}"/>
              </a:ext>
            </a:extLst>
          </p:cNvPr>
          <p:cNvSpPr>
            <a:spLocks noGrp="1"/>
          </p:cNvSpPr>
          <p:nvPr>
            <p:ph sz="quarter" idx="14"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3744147094"/>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s with pho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Picture Placeholder 29">
            <a:extLst>
              <a:ext uri="{FF2B5EF4-FFF2-40B4-BE49-F238E27FC236}">
                <a16:creationId xmlns:a16="http://schemas.microsoft.com/office/drawing/2014/main" id="{B96BDCDE-70F4-0987-4538-492664667F2E}"/>
              </a:ext>
            </a:extLst>
          </p:cNvPr>
          <p:cNvSpPr>
            <a:spLocks noGrp="1"/>
          </p:cNvSpPr>
          <p:nvPr>
            <p:ph type="pic" sz="quarter" idx="22"/>
          </p:nvPr>
        </p:nvSpPr>
        <p:spPr>
          <a:xfrm>
            <a:off x="829953" y="1785696"/>
            <a:ext cx="3022685" cy="1639167"/>
          </a:xfrm>
          <a:prstGeom prst="rect">
            <a:avLst/>
          </a:prstGeom>
        </p:spPr>
        <p:txBody>
          <a:bodyPr/>
          <a:lstStyle/>
          <a:p>
            <a:endParaRPr lang="en-US"/>
          </a:p>
        </p:txBody>
      </p:sp>
      <p:sp>
        <p:nvSpPr>
          <p:cNvPr id="44" name="Text Placeholder 30">
            <a:extLst>
              <a:ext uri="{FF2B5EF4-FFF2-40B4-BE49-F238E27FC236}">
                <a16:creationId xmlns:a16="http://schemas.microsoft.com/office/drawing/2014/main" id="{2F39E23E-9963-B007-C7E9-D775C4157318}"/>
              </a:ext>
            </a:extLst>
          </p:cNvPr>
          <p:cNvSpPr>
            <a:spLocks noGrp="1"/>
          </p:cNvSpPr>
          <p:nvPr>
            <p:ph type="body" sz="quarter" idx="15" hasCustomPrompt="1"/>
          </p:nvPr>
        </p:nvSpPr>
        <p:spPr>
          <a:xfrm>
            <a:off x="829956" y="3492910"/>
            <a:ext cx="3022685"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43" name="Text Placeholder 28">
            <a:extLst>
              <a:ext uri="{FF2B5EF4-FFF2-40B4-BE49-F238E27FC236}">
                <a16:creationId xmlns:a16="http://schemas.microsoft.com/office/drawing/2014/main" id="{21295A76-54A3-3F53-1669-60447ECAA691}"/>
              </a:ext>
            </a:extLst>
          </p:cNvPr>
          <p:cNvSpPr>
            <a:spLocks noGrp="1"/>
          </p:cNvSpPr>
          <p:nvPr>
            <p:ph type="body" sz="quarter" idx="14" hasCustomPrompt="1"/>
          </p:nvPr>
        </p:nvSpPr>
        <p:spPr>
          <a:xfrm>
            <a:off x="829957" y="4140481"/>
            <a:ext cx="3022686" cy="1477328"/>
          </a:xfrm>
          <a:prstGeom prst="rect">
            <a:avLst/>
          </a:prstGeom>
        </p:spPr>
        <p:txBody>
          <a:bodyPr/>
          <a:lstStyle>
            <a:lvl1pPr>
              <a:buNone/>
              <a:defRPr sz="16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sp>
        <p:nvSpPr>
          <p:cNvPr id="8" name="Title 1">
            <a:extLst>
              <a:ext uri="{FF2B5EF4-FFF2-40B4-BE49-F238E27FC236}">
                <a16:creationId xmlns:a16="http://schemas.microsoft.com/office/drawing/2014/main" id="{D880587B-86C3-0FA9-1945-D4947C6C15FD}"/>
              </a:ext>
            </a:extLst>
          </p:cNvPr>
          <p:cNvSpPr>
            <a:spLocks noGrp="1"/>
          </p:cNvSpPr>
          <p:nvPr>
            <p:ph type="title" hasCustomPrompt="1"/>
          </p:nvPr>
        </p:nvSpPr>
        <p:spPr>
          <a:xfrm>
            <a:off x="829956" y="830826"/>
            <a:ext cx="10532059" cy="771832"/>
          </a:xfrm>
          <a:prstGeom prst="rect">
            <a:avLst/>
          </a:prstGeom>
        </p:spPr>
        <p:txBody>
          <a:bodyPr anchor="ctr">
            <a:normAutofit/>
          </a:bodyPr>
          <a:lstStyle>
            <a:lvl1pPr>
              <a:defRPr sz="3200"/>
            </a:lvl1pPr>
          </a:lstStyle>
          <a:p>
            <a:r>
              <a:rPr lang="en-US" b="1" dirty="0">
                <a:solidFill>
                  <a:srgbClr val="5D2A65"/>
                </a:solidFill>
                <a:latin typeface="Montserrat" panose="00000500000000000000" pitchFamily="2" charset="0"/>
              </a:rPr>
              <a:t>Three columns with photos</a:t>
            </a:r>
          </a:p>
        </p:txBody>
      </p:sp>
      <p:sp>
        <p:nvSpPr>
          <p:cNvPr id="7" name="Rectangle 6">
            <a:extLst>
              <a:ext uri="{FF2B5EF4-FFF2-40B4-BE49-F238E27FC236}">
                <a16:creationId xmlns:a16="http://schemas.microsoft.com/office/drawing/2014/main" id="{6ADCC4BB-7C7D-3077-C8C9-94D2AB9DA918}"/>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DB58C76B-CC63-5FD4-858C-22CB1BDF64EF}"/>
              </a:ext>
            </a:extLst>
          </p:cNvPr>
          <p:cNvCxnSpPr>
            <a:cxnSpLocks/>
          </p:cNvCxnSpPr>
          <p:nvPr userDrawn="1"/>
        </p:nvCxnSpPr>
        <p:spPr>
          <a:xfrm>
            <a:off x="4228700" y="2191875"/>
            <a:ext cx="0" cy="3130895"/>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47" name="Text Placeholder 30">
            <a:extLst>
              <a:ext uri="{FF2B5EF4-FFF2-40B4-BE49-F238E27FC236}">
                <a16:creationId xmlns:a16="http://schemas.microsoft.com/office/drawing/2014/main" id="{3A8197BC-714C-4B49-D6AD-C716F8F0090D}"/>
              </a:ext>
            </a:extLst>
          </p:cNvPr>
          <p:cNvSpPr>
            <a:spLocks noGrp="1"/>
          </p:cNvSpPr>
          <p:nvPr>
            <p:ph type="body" sz="quarter" idx="16" hasCustomPrompt="1"/>
          </p:nvPr>
        </p:nvSpPr>
        <p:spPr>
          <a:xfrm>
            <a:off x="4584661" y="3492910"/>
            <a:ext cx="3022685"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two goes here</a:t>
            </a:r>
          </a:p>
        </p:txBody>
      </p:sp>
      <p:sp>
        <p:nvSpPr>
          <p:cNvPr id="48" name="Text Placeholder 28">
            <a:extLst>
              <a:ext uri="{FF2B5EF4-FFF2-40B4-BE49-F238E27FC236}">
                <a16:creationId xmlns:a16="http://schemas.microsoft.com/office/drawing/2014/main" id="{15A0353B-8691-799D-1436-09A15931D665}"/>
              </a:ext>
            </a:extLst>
          </p:cNvPr>
          <p:cNvSpPr>
            <a:spLocks noGrp="1"/>
          </p:cNvSpPr>
          <p:nvPr>
            <p:ph type="body" sz="quarter" idx="17" hasCustomPrompt="1"/>
          </p:nvPr>
        </p:nvSpPr>
        <p:spPr>
          <a:xfrm>
            <a:off x="4584662" y="4140481"/>
            <a:ext cx="3022686" cy="1477328"/>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cxnSp>
        <p:nvCxnSpPr>
          <p:cNvPr id="50" name="Straight Connector 49">
            <a:extLst>
              <a:ext uri="{FF2B5EF4-FFF2-40B4-BE49-F238E27FC236}">
                <a16:creationId xmlns:a16="http://schemas.microsoft.com/office/drawing/2014/main" id="{0019B890-6223-2F5D-88EC-6AB4CF33796E}"/>
              </a:ext>
            </a:extLst>
          </p:cNvPr>
          <p:cNvCxnSpPr>
            <a:cxnSpLocks/>
          </p:cNvCxnSpPr>
          <p:nvPr userDrawn="1"/>
        </p:nvCxnSpPr>
        <p:spPr>
          <a:xfrm>
            <a:off x="7983405" y="2191875"/>
            <a:ext cx="0" cy="3130895"/>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51" name="Text Placeholder 30">
            <a:extLst>
              <a:ext uri="{FF2B5EF4-FFF2-40B4-BE49-F238E27FC236}">
                <a16:creationId xmlns:a16="http://schemas.microsoft.com/office/drawing/2014/main" id="{B7973717-6F5B-2D5B-68D8-AD2C60B19B22}"/>
              </a:ext>
            </a:extLst>
          </p:cNvPr>
          <p:cNvSpPr>
            <a:spLocks noGrp="1"/>
          </p:cNvSpPr>
          <p:nvPr>
            <p:ph type="body" sz="quarter" idx="19" hasCustomPrompt="1"/>
          </p:nvPr>
        </p:nvSpPr>
        <p:spPr>
          <a:xfrm>
            <a:off x="8339356" y="3491670"/>
            <a:ext cx="3022685"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three goes here</a:t>
            </a:r>
          </a:p>
        </p:txBody>
      </p:sp>
      <p:sp>
        <p:nvSpPr>
          <p:cNvPr id="52" name="Text Placeholder 28">
            <a:extLst>
              <a:ext uri="{FF2B5EF4-FFF2-40B4-BE49-F238E27FC236}">
                <a16:creationId xmlns:a16="http://schemas.microsoft.com/office/drawing/2014/main" id="{83157214-8ADF-6BE6-67FB-D4999F9364B2}"/>
              </a:ext>
            </a:extLst>
          </p:cNvPr>
          <p:cNvSpPr>
            <a:spLocks noGrp="1"/>
          </p:cNvSpPr>
          <p:nvPr>
            <p:ph type="body" sz="quarter" idx="20" hasCustomPrompt="1"/>
          </p:nvPr>
        </p:nvSpPr>
        <p:spPr>
          <a:xfrm>
            <a:off x="8339357" y="4139241"/>
            <a:ext cx="3022686" cy="1477328"/>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sp>
        <p:nvSpPr>
          <p:cNvPr id="55" name="Content Placeholder 26">
            <a:extLst>
              <a:ext uri="{FF2B5EF4-FFF2-40B4-BE49-F238E27FC236}">
                <a16:creationId xmlns:a16="http://schemas.microsoft.com/office/drawing/2014/main" id="{F400BF9C-10BE-CCDA-C0F5-13D543DE6184}"/>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
        <p:nvSpPr>
          <p:cNvPr id="57" name="Picture Placeholder 29">
            <a:extLst>
              <a:ext uri="{FF2B5EF4-FFF2-40B4-BE49-F238E27FC236}">
                <a16:creationId xmlns:a16="http://schemas.microsoft.com/office/drawing/2014/main" id="{4167CB2C-C1BE-EC51-3258-14D7A2738507}"/>
              </a:ext>
            </a:extLst>
          </p:cNvPr>
          <p:cNvSpPr>
            <a:spLocks noGrp="1"/>
          </p:cNvSpPr>
          <p:nvPr>
            <p:ph type="pic" sz="quarter" idx="23"/>
          </p:nvPr>
        </p:nvSpPr>
        <p:spPr>
          <a:xfrm>
            <a:off x="4584647" y="1785697"/>
            <a:ext cx="3022682" cy="1637307"/>
          </a:xfrm>
          <a:prstGeom prst="rect">
            <a:avLst/>
          </a:prstGeom>
        </p:spPr>
        <p:txBody>
          <a:bodyPr/>
          <a:lstStyle/>
          <a:p>
            <a:endParaRPr lang="en-US"/>
          </a:p>
        </p:txBody>
      </p:sp>
      <p:sp>
        <p:nvSpPr>
          <p:cNvPr id="58" name="Picture Placeholder 29">
            <a:extLst>
              <a:ext uri="{FF2B5EF4-FFF2-40B4-BE49-F238E27FC236}">
                <a16:creationId xmlns:a16="http://schemas.microsoft.com/office/drawing/2014/main" id="{AF163A04-C194-D430-49C7-3D2E66F7037F}"/>
              </a:ext>
            </a:extLst>
          </p:cNvPr>
          <p:cNvSpPr>
            <a:spLocks noGrp="1"/>
          </p:cNvSpPr>
          <p:nvPr>
            <p:ph type="pic" sz="quarter" idx="24"/>
          </p:nvPr>
        </p:nvSpPr>
        <p:spPr>
          <a:xfrm>
            <a:off x="8339334" y="1785520"/>
            <a:ext cx="3022681" cy="1637307"/>
          </a:xfrm>
          <a:prstGeom prst="rect">
            <a:avLst/>
          </a:prstGeom>
        </p:spPr>
        <p:txBody>
          <a:bodyPr/>
          <a:lstStyle/>
          <a:p>
            <a:endParaRPr lang="en-US"/>
          </a:p>
        </p:txBody>
      </p:sp>
    </p:spTree>
    <p:extLst>
      <p:ext uri="{BB962C8B-B14F-4D97-AF65-F5344CB8AC3E}">
        <p14:creationId xmlns:p14="http://schemas.microsoft.com/office/powerpoint/2010/main" val="3490981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ur columns with pho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4" name="Picture Placeholder 29">
            <a:extLst>
              <a:ext uri="{FF2B5EF4-FFF2-40B4-BE49-F238E27FC236}">
                <a16:creationId xmlns:a16="http://schemas.microsoft.com/office/drawing/2014/main" id="{8DAE855B-AF02-0591-D8EB-9176CF4F166B}"/>
              </a:ext>
            </a:extLst>
          </p:cNvPr>
          <p:cNvSpPr>
            <a:spLocks noGrp="1"/>
          </p:cNvSpPr>
          <p:nvPr>
            <p:ph type="pic" sz="quarter" idx="25"/>
          </p:nvPr>
        </p:nvSpPr>
        <p:spPr>
          <a:xfrm>
            <a:off x="821800" y="1756500"/>
            <a:ext cx="2400524" cy="1204692"/>
          </a:xfrm>
          <a:prstGeom prst="rect">
            <a:avLst/>
          </a:prstGeom>
        </p:spPr>
        <p:txBody>
          <a:bodyPr/>
          <a:lstStyle/>
          <a:p>
            <a:endParaRPr lang="en-US"/>
          </a:p>
        </p:txBody>
      </p:sp>
      <p:sp>
        <p:nvSpPr>
          <p:cNvPr id="55" name="Picture Placeholder 29">
            <a:extLst>
              <a:ext uri="{FF2B5EF4-FFF2-40B4-BE49-F238E27FC236}">
                <a16:creationId xmlns:a16="http://schemas.microsoft.com/office/drawing/2014/main" id="{59A997C7-0232-078E-24AB-A61F494CF31D}"/>
              </a:ext>
            </a:extLst>
          </p:cNvPr>
          <p:cNvSpPr>
            <a:spLocks noGrp="1"/>
          </p:cNvSpPr>
          <p:nvPr>
            <p:ph type="pic" sz="quarter" idx="26"/>
          </p:nvPr>
        </p:nvSpPr>
        <p:spPr>
          <a:xfrm>
            <a:off x="3593878" y="1756499"/>
            <a:ext cx="2400524" cy="1204692"/>
          </a:xfrm>
          <a:prstGeom prst="rect">
            <a:avLst/>
          </a:prstGeom>
        </p:spPr>
        <p:txBody>
          <a:bodyPr/>
          <a:lstStyle/>
          <a:p>
            <a:endParaRPr lang="en-US"/>
          </a:p>
        </p:txBody>
      </p:sp>
      <p:sp>
        <p:nvSpPr>
          <p:cNvPr id="56" name="Picture Placeholder 29">
            <a:extLst>
              <a:ext uri="{FF2B5EF4-FFF2-40B4-BE49-F238E27FC236}">
                <a16:creationId xmlns:a16="http://schemas.microsoft.com/office/drawing/2014/main" id="{ACB49BCC-5AEF-9EE5-5C2B-B2D10F171160}"/>
              </a:ext>
            </a:extLst>
          </p:cNvPr>
          <p:cNvSpPr>
            <a:spLocks noGrp="1"/>
          </p:cNvSpPr>
          <p:nvPr>
            <p:ph type="pic" sz="quarter" idx="27"/>
          </p:nvPr>
        </p:nvSpPr>
        <p:spPr>
          <a:xfrm>
            <a:off x="6365956" y="1756499"/>
            <a:ext cx="2400524" cy="1204692"/>
          </a:xfrm>
          <a:prstGeom prst="rect">
            <a:avLst/>
          </a:prstGeom>
        </p:spPr>
        <p:txBody>
          <a:bodyPr/>
          <a:lstStyle/>
          <a:p>
            <a:endParaRPr lang="en-US"/>
          </a:p>
        </p:txBody>
      </p:sp>
      <p:sp>
        <p:nvSpPr>
          <p:cNvPr id="57" name="Picture Placeholder 29">
            <a:extLst>
              <a:ext uri="{FF2B5EF4-FFF2-40B4-BE49-F238E27FC236}">
                <a16:creationId xmlns:a16="http://schemas.microsoft.com/office/drawing/2014/main" id="{EF3B57A7-B7E7-5002-9776-61703CDD09E4}"/>
              </a:ext>
            </a:extLst>
          </p:cNvPr>
          <p:cNvSpPr>
            <a:spLocks noGrp="1"/>
          </p:cNvSpPr>
          <p:nvPr>
            <p:ph type="pic" sz="quarter" idx="28"/>
          </p:nvPr>
        </p:nvSpPr>
        <p:spPr>
          <a:xfrm>
            <a:off x="9138029" y="1756499"/>
            <a:ext cx="2400524" cy="1204692"/>
          </a:xfrm>
          <a:prstGeom prst="rect">
            <a:avLst/>
          </a:prstGeom>
        </p:spPr>
        <p:txBody>
          <a:bodyPr/>
          <a:lstStyle/>
          <a:p>
            <a:endParaRPr lang="en-US"/>
          </a:p>
        </p:txBody>
      </p:sp>
      <p:sp>
        <p:nvSpPr>
          <p:cNvPr id="8" name="Title 1">
            <a:extLst>
              <a:ext uri="{FF2B5EF4-FFF2-40B4-BE49-F238E27FC236}">
                <a16:creationId xmlns:a16="http://schemas.microsoft.com/office/drawing/2014/main" id="{D880587B-86C3-0FA9-1945-D4947C6C15FD}"/>
              </a:ext>
            </a:extLst>
          </p:cNvPr>
          <p:cNvSpPr>
            <a:spLocks noGrp="1"/>
          </p:cNvSpPr>
          <p:nvPr>
            <p:ph type="title" hasCustomPrompt="1"/>
          </p:nvPr>
        </p:nvSpPr>
        <p:spPr>
          <a:xfrm>
            <a:off x="829956" y="830826"/>
            <a:ext cx="10708613" cy="771832"/>
          </a:xfrm>
          <a:prstGeom prst="rect">
            <a:avLst/>
          </a:prstGeom>
        </p:spPr>
        <p:txBody>
          <a:bodyPr anchor="ctr">
            <a:normAutofit/>
          </a:bodyPr>
          <a:lstStyle>
            <a:lvl1pPr>
              <a:defRPr sz="3200"/>
            </a:lvl1pPr>
          </a:lstStyle>
          <a:p>
            <a:r>
              <a:rPr lang="en-US" b="1" dirty="0">
                <a:solidFill>
                  <a:srgbClr val="5D2A65"/>
                </a:solidFill>
                <a:latin typeface="Montserrat" panose="00000500000000000000" pitchFamily="2" charset="0"/>
              </a:rPr>
              <a:t>Four columns with photos</a:t>
            </a:r>
          </a:p>
        </p:txBody>
      </p:sp>
      <p:sp>
        <p:nvSpPr>
          <p:cNvPr id="7" name="Rectangle 6">
            <a:extLst>
              <a:ext uri="{FF2B5EF4-FFF2-40B4-BE49-F238E27FC236}">
                <a16:creationId xmlns:a16="http://schemas.microsoft.com/office/drawing/2014/main" id="{6ADCC4BB-7C7D-3077-C8C9-94D2AB9DA918}"/>
              </a:ext>
            </a:extLst>
          </p:cNvPr>
          <p:cNvSpPr>
            <a:spLocks noGrp="1" noRot="1" noMove="1" noResize="1" noEditPoints="1" noAdjustHandles="1" noChangeArrowheads="1" noChangeShapeType="1"/>
          </p:cNvSpPr>
          <p:nvPr userDrawn="1"/>
        </p:nvSpPr>
        <p:spPr>
          <a:xfrm>
            <a:off x="971550" y="1574950"/>
            <a:ext cx="952500" cy="45719"/>
          </a:xfrm>
          <a:prstGeom prst="rect">
            <a:avLst/>
          </a:prstGeom>
          <a:solidFill>
            <a:srgbClr val="78BE43"/>
          </a:solidFill>
          <a:ln>
            <a:solidFill>
              <a:srgbClr val="78BE4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7FB164B3-CC1F-172A-A58D-8782AE75E168}"/>
              </a:ext>
            </a:extLst>
          </p:cNvPr>
          <p:cNvCxnSpPr>
            <a:cxnSpLocks/>
          </p:cNvCxnSpPr>
          <p:nvPr userDrawn="1"/>
        </p:nvCxnSpPr>
        <p:spPr>
          <a:xfrm>
            <a:off x="3410553" y="1920515"/>
            <a:ext cx="0" cy="3592909"/>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36" name="Text Placeholder 30">
            <a:extLst>
              <a:ext uri="{FF2B5EF4-FFF2-40B4-BE49-F238E27FC236}">
                <a16:creationId xmlns:a16="http://schemas.microsoft.com/office/drawing/2014/main" id="{43755955-E720-50D7-8726-6C9A2F6967B6}"/>
              </a:ext>
            </a:extLst>
          </p:cNvPr>
          <p:cNvSpPr>
            <a:spLocks noGrp="1"/>
          </p:cNvSpPr>
          <p:nvPr>
            <p:ph type="body" sz="quarter" idx="15" hasCustomPrompt="1"/>
          </p:nvPr>
        </p:nvSpPr>
        <p:spPr>
          <a:xfrm>
            <a:off x="826703" y="3021009"/>
            <a:ext cx="2400524"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37" name="Text Placeholder 28">
            <a:extLst>
              <a:ext uri="{FF2B5EF4-FFF2-40B4-BE49-F238E27FC236}">
                <a16:creationId xmlns:a16="http://schemas.microsoft.com/office/drawing/2014/main" id="{4EB36413-DB25-76C2-81AB-51CCC1FD4D2C}"/>
              </a:ext>
            </a:extLst>
          </p:cNvPr>
          <p:cNvSpPr>
            <a:spLocks noGrp="1"/>
          </p:cNvSpPr>
          <p:nvPr>
            <p:ph type="body" sz="quarter" idx="14" hasCustomPrompt="1"/>
          </p:nvPr>
        </p:nvSpPr>
        <p:spPr>
          <a:xfrm>
            <a:off x="821799" y="3725090"/>
            <a:ext cx="2405427" cy="2023205"/>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cxnSp>
        <p:nvCxnSpPr>
          <p:cNvPr id="41" name="Straight Connector 40">
            <a:extLst>
              <a:ext uri="{FF2B5EF4-FFF2-40B4-BE49-F238E27FC236}">
                <a16:creationId xmlns:a16="http://schemas.microsoft.com/office/drawing/2014/main" id="{E9A899C1-F179-953D-091F-24816D1121E3}"/>
              </a:ext>
            </a:extLst>
          </p:cNvPr>
          <p:cNvCxnSpPr>
            <a:cxnSpLocks/>
          </p:cNvCxnSpPr>
          <p:nvPr userDrawn="1"/>
        </p:nvCxnSpPr>
        <p:spPr>
          <a:xfrm>
            <a:off x="6182634" y="1920515"/>
            <a:ext cx="0" cy="3592909"/>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42" name="Text Placeholder 30">
            <a:extLst>
              <a:ext uri="{FF2B5EF4-FFF2-40B4-BE49-F238E27FC236}">
                <a16:creationId xmlns:a16="http://schemas.microsoft.com/office/drawing/2014/main" id="{AB7661CC-655C-5550-2197-C6FFA4559D28}"/>
              </a:ext>
            </a:extLst>
          </p:cNvPr>
          <p:cNvSpPr>
            <a:spLocks noGrp="1"/>
          </p:cNvSpPr>
          <p:nvPr>
            <p:ph type="body" sz="quarter" idx="16" hasCustomPrompt="1"/>
          </p:nvPr>
        </p:nvSpPr>
        <p:spPr>
          <a:xfrm>
            <a:off x="3598784" y="3021009"/>
            <a:ext cx="2400524"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43" name="Text Placeholder 28">
            <a:extLst>
              <a:ext uri="{FF2B5EF4-FFF2-40B4-BE49-F238E27FC236}">
                <a16:creationId xmlns:a16="http://schemas.microsoft.com/office/drawing/2014/main" id="{8C194600-DBCF-516C-FD41-461DB563903D}"/>
              </a:ext>
            </a:extLst>
          </p:cNvPr>
          <p:cNvSpPr>
            <a:spLocks noGrp="1"/>
          </p:cNvSpPr>
          <p:nvPr>
            <p:ph type="body" sz="quarter" idx="17" hasCustomPrompt="1"/>
          </p:nvPr>
        </p:nvSpPr>
        <p:spPr>
          <a:xfrm>
            <a:off x="3593880" y="3725090"/>
            <a:ext cx="2405427" cy="2023205"/>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cxnSp>
        <p:nvCxnSpPr>
          <p:cNvPr id="45" name="Straight Connector 44">
            <a:extLst>
              <a:ext uri="{FF2B5EF4-FFF2-40B4-BE49-F238E27FC236}">
                <a16:creationId xmlns:a16="http://schemas.microsoft.com/office/drawing/2014/main" id="{F8F3A330-6641-D115-0BED-7969D83E19ED}"/>
              </a:ext>
            </a:extLst>
          </p:cNvPr>
          <p:cNvCxnSpPr>
            <a:cxnSpLocks/>
          </p:cNvCxnSpPr>
          <p:nvPr userDrawn="1"/>
        </p:nvCxnSpPr>
        <p:spPr>
          <a:xfrm>
            <a:off x="8954715" y="1920515"/>
            <a:ext cx="0" cy="3592909"/>
          </a:xfrm>
          <a:prstGeom prst="line">
            <a:avLst/>
          </a:prstGeom>
          <a:ln>
            <a:solidFill>
              <a:srgbClr val="5D2A65">
                <a:alpha val="25000"/>
              </a:srgbClr>
            </a:solidFill>
          </a:ln>
        </p:spPr>
        <p:style>
          <a:lnRef idx="2">
            <a:schemeClr val="accent1"/>
          </a:lnRef>
          <a:fillRef idx="0">
            <a:schemeClr val="accent1"/>
          </a:fillRef>
          <a:effectRef idx="1">
            <a:schemeClr val="accent1"/>
          </a:effectRef>
          <a:fontRef idx="minor">
            <a:schemeClr val="tx1"/>
          </a:fontRef>
        </p:style>
      </p:cxnSp>
      <p:sp>
        <p:nvSpPr>
          <p:cNvPr id="46" name="Text Placeholder 30">
            <a:extLst>
              <a:ext uri="{FF2B5EF4-FFF2-40B4-BE49-F238E27FC236}">
                <a16:creationId xmlns:a16="http://schemas.microsoft.com/office/drawing/2014/main" id="{E7448A8A-11AA-0F98-3C2F-91DB8FCCFB0C}"/>
              </a:ext>
            </a:extLst>
          </p:cNvPr>
          <p:cNvSpPr>
            <a:spLocks noGrp="1"/>
          </p:cNvSpPr>
          <p:nvPr>
            <p:ph type="body" sz="quarter" idx="19" hasCustomPrompt="1"/>
          </p:nvPr>
        </p:nvSpPr>
        <p:spPr>
          <a:xfrm>
            <a:off x="6370865" y="3021009"/>
            <a:ext cx="2400524"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47" name="Text Placeholder 28">
            <a:extLst>
              <a:ext uri="{FF2B5EF4-FFF2-40B4-BE49-F238E27FC236}">
                <a16:creationId xmlns:a16="http://schemas.microsoft.com/office/drawing/2014/main" id="{E1A30326-59D8-A7F1-F16E-8B81ABF038C9}"/>
              </a:ext>
            </a:extLst>
          </p:cNvPr>
          <p:cNvSpPr>
            <a:spLocks noGrp="1"/>
          </p:cNvSpPr>
          <p:nvPr>
            <p:ph type="body" sz="quarter" idx="20" hasCustomPrompt="1"/>
          </p:nvPr>
        </p:nvSpPr>
        <p:spPr>
          <a:xfrm>
            <a:off x="6365961" y="3725090"/>
            <a:ext cx="2405427" cy="2023205"/>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sp>
        <p:nvSpPr>
          <p:cNvPr id="50" name="Text Placeholder 30">
            <a:extLst>
              <a:ext uri="{FF2B5EF4-FFF2-40B4-BE49-F238E27FC236}">
                <a16:creationId xmlns:a16="http://schemas.microsoft.com/office/drawing/2014/main" id="{4F2B45B9-2582-979B-DDE2-F55651CB525B}"/>
              </a:ext>
            </a:extLst>
          </p:cNvPr>
          <p:cNvSpPr>
            <a:spLocks noGrp="1"/>
          </p:cNvSpPr>
          <p:nvPr>
            <p:ph type="body" sz="quarter" idx="22" hasCustomPrompt="1"/>
          </p:nvPr>
        </p:nvSpPr>
        <p:spPr>
          <a:xfrm>
            <a:off x="9142946" y="3021009"/>
            <a:ext cx="2400524" cy="646331"/>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51" name="Text Placeholder 28">
            <a:extLst>
              <a:ext uri="{FF2B5EF4-FFF2-40B4-BE49-F238E27FC236}">
                <a16:creationId xmlns:a16="http://schemas.microsoft.com/office/drawing/2014/main" id="{57FB9DD5-7515-E8EB-0B3A-1B0997C24A1E}"/>
              </a:ext>
            </a:extLst>
          </p:cNvPr>
          <p:cNvSpPr>
            <a:spLocks noGrp="1"/>
          </p:cNvSpPr>
          <p:nvPr>
            <p:ph type="body" sz="quarter" idx="23" hasCustomPrompt="1"/>
          </p:nvPr>
        </p:nvSpPr>
        <p:spPr>
          <a:xfrm>
            <a:off x="9138042" y="3725090"/>
            <a:ext cx="2405427" cy="2023205"/>
          </a:xfrm>
          <a:prstGeom prst="rect">
            <a:avLst/>
          </a:prstGeom>
        </p:spPr>
        <p:txBody>
          <a:bodyPr/>
          <a:lstStyle>
            <a:lvl1pPr>
              <a:buNon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p>
        </p:txBody>
      </p:sp>
      <p:sp>
        <p:nvSpPr>
          <p:cNvPr id="53" name="Content Placeholder 26">
            <a:extLst>
              <a:ext uri="{FF2B5EF4-FFF2-40B4-BE49-F238E27FC236}">
                <a16:creationId xmlns:a16="http://schemas.microsoft.com/office/drawing/2014/main" id="{0906234B-D123-EA23-6947-1FE473D66F7A}"/>
              </a:ext>
            </a:extLst>
          </p:cNvPr>
          <p:cNvSpPr>
            <a:spLocks noGrp="1"/>
          </p:cNvSpPr>
          <p:nvPr>
            <p:ph sz="quarter" idx="13" hasCustomPrompt="1"/>
          </p:nvPr>
        </p:nvSpPr>
        <p:spPr>
          <a:xfrm>
            <a:off x="3288145" y="5823528"/>
            <a:ext cx="6051798" cy="919017"/>
          </a:xfrm>
          <a:prstGeom prst="rect">
            <a:avLst/>
          </a:prstGeom>
        </p:spPr>
        <p:txBody>
          <a:bodyPr anchor="ctr"/>
          <a:lstStyle>
            <a:lvl1pPr marL="0" indent="0">
              <a:lnSpc>
                <a:spcPct val="100000"/>
              </a:lnSpc>
              <a:buNone/>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Department Name Can Go Here</a:t>
            </a:r>
          </a:p>
        </p:txBody>
      </p:sp>
    </p:spTree>
    <p:extLst>
      <p:ext uri="{BB962C8B-B14F-4D97-AF65-F5344CB8AC3E}">
        <p14:creationId xmlns:p14="http://schemas.microsoft.com/office/powerpoint/2010/main" val="1818061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1196516"/>
      </p:ext>
    </p:extLst>
  </p:cSld>
  <p:clrMap bg1="lt1" tx1="dk1" bg2="lt2" tx2="dk2" accent1="accent1" accent2="accent2" accent3="accent3" accent4="accent4" accent5="accent5" accent6="accent6" hlink="hlink" folHlink="folHlink"/>
  <p:sldLayoutIdLst>
    <p:sldLayoutId id="2147483649" r:id="rId1"/>
    <p:sldLayoutId id="2147483696" r:id="rId2"/>
    <p:sldLayoutId id="2147483698" r:id="rId3"/>
    <p:sldLayoutId id="2147483700" r:id="rId4"/>
    <p:sldLayoutId id="2147483701" r:id="rId5"/>
    <p:sldLayoutId id="2147483702" r:id="rId6"/>
    <p:sldLayoutId id="2147483652" r:id="rId7"/>
    <p:sldLayoutId id="2147483703" r:id="rId8"/>
    <p:sldLayoutId id="2147483704" r:id="rId9"/>
    <p:sldLayoutId id="2147483706" r:id="rId10"/>
    <p:sldLayoutId id="214748369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9.xml"/><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78BCFFF-2235-23F1-EDF9-6707AB16E0DB}"/>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8856" r="37606"/>
          <a:stretch>
            <a:fillRect/>
          </a:stretch>
        </p:blipFill>
        <p:spPr>
          <a:xfrm>
            <a:off x="7712075" y="0"/>
            <a:ext cx="4479925" cy="6858000"/>
          </a:xfrm>
          <a:prstGeom prst="rect">
            <a:avLst/>
          </a:prstGeom>
        </p:spPr>
      </p:pic>
      <p:sp>
        <p:nvSpPr>
          <p:cNvPr id="3" name="Title 2">
            <a:extLst>
              <a:ext uri="{FF2B5EF4-FFF2-40B4-BE49-F238E27FC236}">
                <a16:creationId xmlns:a16="http://schemas.microsoft.com/office/drawing/2014/main" id="{35A518E7-5152-DC8F-F57F-46D9F0A26988}"/>
              </a:ext>
            </a:extLst>
          </p:cNvPr>
          <p:cNvSpPr>
            <a:spLocks noGrp="1"/>
          </p:cNvSpPr>
          <p:nvPr>
            <p:ph type="title"/>
          </p:nvPr>
        </p:nvSpPr>
        <p:spPr/>
        <p:txBody>
          <a:bodyPr/>
          <a:lstStyle/>
          <a:p>
            <a:r>
              <a:rPr lang="en-US" dirty="0"/>
              <a:t>Purple Title Slide With Photo</a:t>
            </a:r>
          </a:p>
        </p:txBody>
      </p:sp>
      <p:sp>
        <p:nvSpPr>
          <p:cNvPr id="4" name="Content Placeholder 3">
            <a:extLst>
              <a:ext uri="{FF2B5EF4-FFF2-40B4-BE49-F238E27FC236}">
                <a16:creationId xmlns:a16="http://schemas.microsoft.com/office/drawing/2014/main" id="{99B6EAAA-B4C9-369E-B2C0-A6F14E639C9F}"/>
              </a:ext>
            </a:extLst>
          </p:cNvPr>
          <p:cNvSpPr>
            <a:spLocks noGrp="1"/>
          </p:cNvSpPr>
          <p:nvPr>
            <p:ph sz="quarter" idx="10"/>
          </p:nvPr>
        </p:nvSpPr>
        <p:spPr/>
        <p:txBody>
          <a:bodyPr/>
          <a:lstStyle/>
          <a:p>
            <a:r>
              <a:rPr lang="en-US" dirty="0"/>
              <a:t>PRESENTATION SUBTITLE</a:t>
            </a:r>
          </a:p>
        </p:txBody>
      </p:sp>
      <p:sp>
        <p:nvSpPr>
          <p:cNvPr id="5" name="Content Placeholder 4">
            <a:extLst>
              <a:ext uri="{FF2B5EF4-FFF2-40B4-BE49-F238E27FC236}">
                <a16:creationId xmlns:a16="http://schemas.microsoft.com/office/drawing/2014/main" id="{8A26F055-CEB7-5092-981A-5B6EE41CB4FC}"/>
              </a:ext>
            </a:extLst>
          </p:cNvPr>
          <p:cNvSpPr>
            <a:spLocks noGrp="1"/>
          </p:cNvSpPr>
          <p:nvPr>
            <p:ph sz="quarter" idx="12"/>
          </p:nvPr>
        </p:nvSpPr>
        <p:spPr/>
        <p:txBody>
          <a:bodyPr/>
          <a:lstStyle/>
          <a:p>
            <a:r>
              <a:rPr lang="en-US" dirty="0"/>
              <a:t>Month XX, Year</a:t>
            </a:r>
          </a:p>
        </p:txBody>
      </p:sp>
      <p:sp>
        <p:nvSpPr>
          <p:cNvPr id="6" name="Content Placeholder 5">
            <a:extLst>
              <a:ext uri="{FF2B5EF4-FFF2-40B4-BE49-F238E27FC236}">
                <a16:creationId xmlns:a16="http://schemas.microsoft.com/office/drawing/2014/main" id="{0445AF56-2355-3A2A-1EB5-0C71E675DAA0}"/>
              </a:ext>
            </a:extLst>
          </p:cNvPr>
          <p:cNvSpPr>
            <a:spLocks noGrp="1"/>
          </p:cNvSpPr>
          <p:nvPr>
            <p:ph sz="quarter" idx="13"/>
          </p:nvPr>
        </p:nvSpPr>
        <p:spPr/>
        <p:txBody>
          <a:bodyPr/>
          <a:lstStyle/>
          <a:p>
            <a:r>
              <a:rPr lang="en-US" dirty="0"/>
              <a:t>Department Name Can Go Here</a:t>
            </a:r>
          </a:p>
        </p:txBody>
      </p:sp>
    </p:spTree>
    <p:extLst>
      <p:ext uri="{BB962C8B-B14F-4D97-AF65-F5344CB8AC3E}">
        <p14:creationId xmlns:p14="http://schemas.microsoft.com/office/powerpoint/2010/main" val="2195044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E9032-3978-F08D-6910-66488649E610}"/>
              </a:ext>
            </a:extLst>
          </p:cNvPr>
          <p:cNvSpPr>
            <a:spLocks noGrp="1"/>
          </p:cNvSpPr>
          <p:nvPr>
            <p:ph type="title"/>
          </p:nvPr>
        </p:nvSpPr>
        <p:spPr/>
        <p:txBody>
          <a:bodyPr/>
          <a:lstStyle/>
          <a:p>
            <a:r>
              <a:rPr lang="en-US" dirty="0"/>
              <a:t>Example of a Slide with a Pie Chart</a:t>
            </a:r>
          </a:p>
        </p:txBody>
      </p:sp>
      <p:graphicFrame>
        <p:nvGraphicFramePr>
          <p:cNvPr id="9" name="Chart Placeholder 8">
            <a:extLst>
              <a:ext uri="{FF2B5EF4-FFF2-40B4-BE49-F238E27FC236}">
                <a16:creationId xmlns:a16="http://schemas.microsoft.com/office/drawing/2014/main" id="{8D4E0213-CEF8-4E4C-C498-0F889DC30E93}"/>
              </a:ext>
            </a:extLst>
          </p:cNvPr>
          <p:cNvGraphicFramePr>
            <a:graphicFrameLocks noGrp="1"/>
          </p:cNvGraphicFramePr>
          <p:nvPr>
            <p:ph type="chart" sz="quarter" idx="10"/>
            <p:extLst>
              <p:ext uri="{D42A27DB-BD31-4B8C-83A1-F6EECF244321}">
                <p14:modId xmlns:p14="http://schemas.microsoft.com/office/powerpoint/2010/main" val="1728432534"/>
              </p:ext>
            </p:extLst>
          </p:nvPr>
        </p:nvGraphicFramePr>
        <p:xfrm>
          <a:off x="830263" y="1727200"/>
          <a:ext cx="10515600" cy="3994150"/>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3">
            <a:extLst>
              <a:ext uri="{FF2B5EF4-FFF2-40B4-BE49-F238E27FC236}">
                <a16:creationId xmlns:a16="http://schemas.microsoft.com/office/drawing/2014/main" id="{6B8BA227-E0CF-648E-2988-F35C609BFAA9}"/>
              </a:ext>
            </a:extLst>
          </p:cNvPr>
          <p:cNvSpPr>
            <a:spLocks noGrp="1"/>
          </p:cNvSpPr>
          <p:nvPr>
            <p:ph sz="quarter" idx="13"/>
          </p:nvPr>
        </p:nvSpPr>
        <p:spPr/>
        <p:txBody>
          <a:bodyPr/>
          <a:lstStyle/>
          <a:p>
            <a:r>
              <a:rPr lang="en-US" dirty="0"/>
              <a:t>Department Name Can Go Here</a:t>
            </a:r>
          </a:p>
        </p:txBody>
      </p:sp>
    </p:spTree>
    <p:extLst>
      <p:ext uri="{BB962C8B-B14F-4D97-AF65-F5344CB8AC3E}">
        <p14:creationId xmlns:p14="http://schemas.microsoft.com/office/powerpoint/2010/main" val="4100323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2D503-F97F-6DC2-3F70-7BF70463B2D1}"/>
              </a:ext>
            </a:extLst>
          </p:cNvPr>
          <p:cNvSpPr>
            <a:spLocks noGrp="1"/>
          </p:cNvSpPr>
          <p:nvPr>
            <p:ph type="title"/>
          </p:nvPr>
        </p:nvSpPr>
        <p:spPr/>
        <p:txBody>
          <a:bodyPr/>
          <a:lstStyle/>
          <a:p>
            <a:r>
              <a:rPr lang="en-US" dirty="0"/>
              <a:t>Example of a Slide with a Bar Chart</a:t>
            </a:r>
          </a:p>
        </p:txBody>
      </p:sp>
      <p:graphicFrame>
        <p:nvGraphicFramePr>
          <p:cNvPr id="7" name="Chart Placeholder 6">
            <a:extLst>
              <a:ext uri="{FF2B5EF4-FFF2-40B4-BE49-F238E27FC236}">
                <a16:creationId xmlns:a16="http://schemas.microsoft.com/office/drawing/2014/main" id="{DEA27E3B-673B-8E39-5721-75932EB4C74F}"/>
              </a:ext>
            </a:extLst>
          </p:cNvPr>
          <p:cNvGraphicFramePr>
            <a:graphicFrameLocks noGrp="1"/>
          </p:cNvGraphicFramePr>
          <p:nvPr>
            <p:ph type="chart" sz="quarter" idx="10"/>
            <p:extLst>
              <p:ext uri="{D42A27DB-BD31-4B8C-83A1-F6EECF244321}">
                <p14:modId xmlns:p14="http://schemas.microsoft.com/office/powerpoint/2010/main" val="763946012"/>
              </p:ext>
            </p:extLst>
          </p:nvPr>
        </p:nvGraphicFramePr>
        <p:xfrm>
          <a:off x="830263" y="1727200"/>
          <a:ext cx="10515600" cy="3994150"/>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3">
            <a:extLst>
              <a:ext uri="{FF2B5EF4-FFF2-40B4-BE49-F238E27FC236}">
                <a16:creationId xmlns:a16="http://schemas.microsoft.com/office/drawing/2014/main" id="{963DC170-C644-AD44-F491-0402E739262B}"/>
              </a:ext>
            </a:extLst>
          </p:cNvPr>
          <p:cNvSpPr>
            <a:spLocks noGrp="1"/>
          </p:cNvSpPr>
          <p:nvPr>
            <p:ph sz="quarter" idx="13"/>
          </p:nvPr>
        </p:nvSpPr>
        <p:spPr/>
        <p:txBody>
          <a:bodyPr/>
          <a:lstStyle/>
          <a:p>
            <a:r>
              <a:rPr lang="en-US" dirty="0"/>
              <a:t>Department Name Can Go Here</a:t>
            </a:r>
          </a:p>
        </p:txBody>
      </p:sp>
    </p:spTree>
    <p:extLst>
      <p:ext uri="{BB962C8B-B14F-4D97-AF65-F5344CB8AC3E}">
        <p14:creationId xmlns:p14="http://schemas.microsoft.com/office/powerpoint/2010/main" val="2075349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57AF14-A294-745C-1A12-4967732E6EA3}"/>
              </a:ext>
            </a:extLst>
          </p:cNvPr>
          <p:cNvSpPr>
            <a:spLocks noGrp="1"/>
          </p:cNvSpPr>
          <p:nvPr>
            <p:ph sz="quarter" idx="13"/>
          </p:nvPr>
        </p:nvSpPr>
        <p:spPr/>
        <p:txBody>
          <a:bodyPr/>
          <a:lstStyle/>
          <a:p>
            <a:r>
              <a:rPr lang="en-US" dirty="0"/>
              <a:t>Department Name Can Go Here</a:t>
            </a:r>
          </a:p>
        </p:txBody>
      </p:sp>
      <p:sp>
        <p:nvSpPr>
          <p:cNvPr id="4" name="Title 3">
            <a:extLst>
              <a:ext uri="{FF2B5EF4-FFF2-40B4-BE49-F238E27FC236}">
                <a16:creationId xmlns:a16="http://schemas.microsoft.com/office/drawing/2014/main" id="{8F39C384-333A-5BB7-1ED9-29B7A88E0D8D}"/>
              </a:ext>
            </a:extLst>
          </p:cNvPr>
          <p:cNvSpPr>
            <a:spLocks noGrp="1"/>
          </p:cNvSpPr>
          <p:nvPr>
            <p:ph type="title"/>
          </p:nvPr>
        </p:nvSpPr>
        <p:spPr/>
        <p:txBody>
          <a:bodyPr/>
          <a:lstStyle/>
          <a:p>
            <a:r>
              <a:rPr lang="en-US" dirty="0"/>
              <a:t>Iconography</a:t>
            </a:r>
          </a:p>
        </p:txBody>
      </p:sp>
      <p:sp>
        <p:nvSpPr>
          <p:cNvPr id="9" name="Text Placeholder 3">
            <a:extLst>
              <a:ext uri="{FF2B5EF4-FFF2-40B4-BE49-F238E27FC236}">
                <a16:creationId xmlns:a16="http://schemas.microsoft.com/office/drawing/2014/main" id="{7FB2E2AF-6554-AF2D-70D3-76E7A1711F08}"/>
              </a:ext>
            </a:extLst>
          </p:cNvPr>
          <p:cNvSpPr>
            <a:spLocks noGrp="1"/>
          </p:cNvSpPr>
          <p:nvPr>
            <p:ph type="body" sz="half" idx="2"/>
          </p:nvPr>
        </p:nvSpPr>
        <p:spPr>
          <a:xfrm>
            <a:off x="829956" y="1759976"/>
            <a:ext cx="5450113" cy="873300"/>
          </a:xfrm>
          <a:prstGeom prst="rect">
            <a:avLst/>
          </a:prstGeom>
        </p:spPr>
        <p:txBody>
          <a:bodyPr>
            <a:normAutofit/>
          </a:bodyPr>
          <a:lstStyle/>
          <a:p>
            <a:pPr marL="285750" indent="-285750">
              <a:buClr>
                <a:srgbClr val="78BE43"/>
              </a:buClr>
              <a:buFont typeface="Arial" panose="020B0604020202020204" pitchFamily="34" charset="0"/>
              <a:buChar char="•"/>
            </a:pPr>
            <a:r>
              <a:rPr lang="en-US" sz="2400" dirty="0">
                <a:latin typeface="Montserrat" panose="00000500000000000000" pitchFamily="2" charset="0"/>
              </a:rPr>
              <a:t>Full brand icon set is available at mercyhealthu.edu/marketing</a:t>
            </a:r>
          </a:p>
        </p:txBody>
      </p:sp>
      <p:pic>
        <p:nvPicPr>
          <p:cNvPr id="10" name="Picture 9">
            <a:extLst>
              <a:ext uri="{FF2B5EF4-FFF2-40B4-BE49-F238E27FC236}">
                <a16:creationId xmlns:a16="http://schemas.microsoft.com/office/drawing/2014/main" id="{0D9CC107-D969-F876-4B8C-9DD3613DCB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8256" y="879988"/>
            <a:ext cx="5554280" cy="4846558"/>
          </a:xfrm>
          <a:prstGeom prst="rect">
            <a:avLst/>
          </a:prstGeom>
        </p:spPr>
      </p:pic>
    </p:spTree>
    <p:extLst>
      <p:ext uri="{BB962C8B-B14F-4D97-AF65-F5344CB8AC3E}">
        <p14:creationId xmlns:p14="http://schemas.microsoft.com/office/powerpoint/2010/main" val="1787959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4750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64048C71-098E-FCC1-134E-D02BDA19A582}"/>
              </a:ext>
            </a:extLst>
          </p:cNvPr>
          <p:cNvPicPr>
            <a:picLocks noChangeAspect="1"/>
          </p:cNvPicPr>
          <p:nvPr/>
        </p:nvPicPr>
        <p:blipFill>
          <a:blip r:embed="rId2">
            <a:extLst>
              <a:ext uri="{28A0092B-C50C-407E-A947-70E740481C1C}">
                <a14:useLocalDpi xmlns:a14="http://schemas.microsoft.com/office/drawing/2010/main" val="0"/>
              </a:ext>
            </a:extLst>
          </a:blip>
          <a:srcRect l="18856" r="37606"/>
          <a:stretch>
            <a:fillRect/>
          </a:stretch>
        </p:blipFill>
        <p:spPr>
          <a:xfrm>
            <a:off x="7712075" y="0"/>
            <a:ext cx="4479925" cy="6858000"/>
          </a:xfrm>
          <a:prstGeom prst="rect">
            <a:avLst/>
          </a:prstGeom>
        </p:spPr>
      </p:pic>
      <p:sp>
        <p:nvSpPr>
          <p:cNvPr id="2" name="Content Placeholder 1">
            <a:extLst>
              <a:ext uri="{FF2B5EF4-FFF2-40B4-BE49-F238E27FC236}">
                <a16:creationId xmlns:a16="http://schemas.microsoft.com/office/drawing/2014/main" id="{F660BADB-53A9-BCDD-7FC8-4DDE9B4D880B}"/>
              </a:ext>
            </a:extLst>
          </p:cNvPr>
          <p:cNvSpPr>
            <a:spLocks noGrp="1"/>
          </p:cNvSpPr>
          <p:nvPr>
            <p:ph sz="quarter" idx="13"/>
          </p:nvPr>
        </p:nvSpPr>
        <p:spPr/>
        <p:txBody>
          <a:bodyPr/>
          <a:lstStyle/>
          <a:p>
            <a:r>
              <a:rPr lang="en-US" dirty="0"/>
              <a:t>White Title Slide With Photo</a:t>
            </a:r>
          </a:p>
        </p:txBody>
      </p:sp>
      <p:sp>
        <p:nvSpPr>
          <p:cNvPr id="3" name="Content Placeholder 2">
            <a:extLst>
              <a:ext uri="{FF2B5EF4-FFF2-40B4-BE49-F238E27FC236}">
                <a16:creationId xmlns:a16="http://schemas.microsoft.com/office/drawing/2014/main" id="{4E535A30-F943-B763-111C-27E4F45B8656}"/>
              </a:ext>
            </a:extLst>
          </p:cNvPr>
          <p:cNvSpPr>
            <a:spLocks noGrp="1"/>
          </p:cNvSpPr>
          <p:nvPr>
            <p:ph sz="quarter" idx="10"/>
          </p:nvPr>
        </p:nvSpPr>
        <p:spPr/>
        <p:txBody>
          <a:bodyPr/>
          <a:lstStyle/>
          <a:p>
            <a:r>
              <a:rPr lang="en-US" dirty="0"/>
              <a:t>PRESENTATION SUBTITLE</a:t>
            </a:r>
          </a:p>
        </p:txBody>
      </p:sp>
      <p:sp>
        <p:nvSpPr>
          <p:cNvPr id="4" name="Content Placeholder 3">
            <a:extLst>
              <a:ext uri="{FF2B5EF4-FFF2-40B4-BE49-F238E27FC236}">
                <a16:creationId xmlns:a16="http://schemas.microsoft.com/office/drawing/2014/main" id="{398C73DC-7793-301F-9D8A-929CD1EDC850}"/>
              </a:ext>
            </a:extLst>
          </p:cNvPr>
          <p:cNvSpPr>
            <a:spLocks noGrp="1"/>
          </p:cNvSpPr>
          <p:nvPr>
            <p:ph sz="quarter" idx="14"/>
          </p:nvPr>
        </p:nvSpPr>
        <p:spPr/>
        <p:txBody>
          <a:bodyPr/>
          <a:lstStyle/>
          <a:p>
            <a:r>
              <a:rPr lang="en-US" dirty="0"/>
              <a:t>Month XX, Year</a:t>
            </a:r>
          </a:p>
        </p:txBody>
      </p:sp>
      <p:sp>
        <p:nvSpPr>
          <p:cNvPr id="5" name="Content Placeholder 4">
            <a:extLst>
              <a:ext uri="{FF2B5EF4-FFF2-40B4-BE49-F238E27FC236}">
                <a16:creationId xmlns:a16="http://schemas.microsoft.com/office/drawing/2014/main" id="{E52268B4-9B55-A5F2-0458-981ABF6B389B}"/>
              </a:ext>
            </a:extLst>
          </p:cNvPr>
          <p:cNvSpPr>
            <a:spLocks noGrp="1"/>
          </p:cNvSpPr>
          <p:nvPr>
            <p:ph sz="quarter" idx="15"/>
          </p:nvPr>
        </p:nvSpPr>
        <p:spPr/>
        <p:txBody>
          <a:bodyPr/>
          <a:lstStyle/>
          <a:p>
            <a:r>
              <a:rPr lang="en-US" dirty="0"/>
              <a:t>Department Name Can Go Here</a:t>
            </a:r>
          </a:p>
        </p:txBody>
      </p:sp>
    </p:spTree>
    <p:extLst>
      <p:ext uri="{BB962C8B-B14F-4D97-AF65-F5344CB8AC3E}">
        <p14:creationId xmlns:p14="http://schemas.microsoft.com/office/powerpoint/2010/main" val="1660511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883640-83FC-10BA-1499-942969133988}"/>
              </a:ext>
            </a:extLst>
          </p:cNvPr>
          <p:cNvSpPr>
            <a:spLocks noGrp="1"/>
          </p:cNvSpPr>
          <p:nvPr>
            <p:ph sz="quarter" idx="13"/>
          </p:nvPr>
        </p:nvSpPr>
        <p:spPr/>
        <p:txBody>
          <a:bodyPr/>
          <a:lstStyle/>
          <a:p>
            <a:r>
              <a:rPr lang="en-US" dirty="0"/>
              <a:t>Department Name Can Go Here</a:t>
            </a:r>
          </a:p>
        </p:txBody>
      </p:sp>
      <p:sp>
        <p:nvSpPr>
          <p:cNvPr id="3" name="Text Placeholder 2">
            <a:extLst>
              <a:ext uri="{FF2B5EF4-FFF2-40B4-BE49-F238E27FC236}">
                <a16:creationId xmlns:a16="http://schemas.microsoft.com/office/drawing/2014/main" id="{7B9B00A8-A679-1CCA-858A-73EE2211DB5F}"/>
              </a:ext>
            </a:extLst>
          </p:cNvPr>
          <p:cNvSpPr>
            <a:spLocks noGrp="1"/>
          </p:cNvSpPr>
          <p:nvPr>
            <p:ph type="body" sz="half" idx="2"/>
          </p:nvPr>
        </p:nvSpPr>
        <p:spPr/>
        <p:txBody>
          <a:bodyPr/>
          <a:lstStyle/>
          <a:p>
            <a:pPr marL="285750" indent="-285750">
              <a:buClr>
                <a:srgbClr val="78BE43"/>
              </a:buClr>
            </a:pPr>
            <a:r>
              <a:rPr lang="en-US" sz="2400" dirty="0">
                <a:latin typeface="Montserrat" panose="00000500000000000000" pitchFamily="2" charset="0"/>
              </a:rPr>
              <a:t>Item one</a:t>
            </a:r>
          </a:p>
          <a:p>
            <a:pPr marL="285750" indent="-285750">
              <a:buClr>
                <a:srgbClr val="78BE43"/>
              </a:buClr>
            </a:pPr>
            <a:r>
              <a:rPr lang="en-US" sz="2400" dirty="0">
                <a:latin typeface="Montserrat" panose="00000500000000000000" pitchFamily="2" charset="0"/>
              </a:rPr>
              <a:t>Item two</a:t>
            </a:r>
          </a:p>
          <a:p>
            <a:pPr marL="285750" indent="-285750">
              <a:buClr>
                <a:srgbClr val="78BE43"/>
              </a:buClr>
            </a:pPr>
            <a:r>
              <a:rPr lang="en-US" sz="2400" dirty="0">
                <a:latin typeface="Montserrat" panose="00000500000000000000" pitchFamily="2" charset="0"/>
              </a:rPr>
              <a:t>Item three</a:t>
            </a:r>
          </a:p>
          <a:p>
            <a:pPr marL="742950" lvl="1" indent="-285750">
              <a:buClr>
                <a:srgbClr val="78BE43"/>
              </a:buClr>
            </a:pPr>
            <a:r>
              <a:rPr lang="en-US" sz="1800" dirty="0">
                <a:latin typeface="Montserrat" panose="00000500000000000000" pitchFamily="2" charset="0"/>
              </a:rPr>
              <a:t>Sub item one</a:t>
            </a:r>
          </a:p>
          <a:p>
            <a:pPr marL="742950" lvl="1" indent="-285750">
              <a:buClr>
                <a:srgbClr val="78BE43"/>
              </a:buClr>
            </a:pPr>
            <a:r>
              <a:rPr lang="en-US" sz="1800" dirty="0">
                <a:latin typeface="Montserrat" panose="00000500000000000000" pitchFamily="2" charset="0"/>
              </a:rPr>
              <a:t>Sub item two</a:t>
            </a:r>
          </a:p>
          <a:p>
            <a:pPr marL="285750" indent="-285750">
              <a:buClr>
                <a:srgbClr val="78BE43"/>
              </a:buClr>
            </a:pPr>
            <a:r>
              <a:rPr lang="en-US" sz="2400" dirty="0">
                <a:latin typeface="Montserrat" panose="00000500000000000000" pitchFamily="2" charset="0"/>
              </a:rPr>
              <a:t>Item four</a:t>
            </a:r>
          </a:p>
        </p:txBody>
      </p:sp>
      <p:sp>
        <p:nvSpPr>
          <p:cNvPr id="4" name="Title 3">
            <a:extLst>
              <a:ext uri="{FF2B5EF4-FFF2-40B4-BE49-F238E27FC236}">
                <a16:creationId xmlns:a16="http://schemas.microsoft.com/office/drawing/2014/main" id="{FE2E7F45-1097-D6DF-0D3A-7847AF2FEC87}"/>
              </a:ext>
            </a:extLst>
          </p:cNvPr>
          <p:cNvSpPr>
            <a:spLocks noGrp="1"/>
          </p:cNvSpPr>
          <p:nvPr>
            <p:ph type="title"/>
          </p:nvPr>
        </p:nvSpPr>
        <p:spPr/>
        <p:txBody>
          <a:bodyPr/>
          <a:lstStyle/>
          <a:p>
            <a:r>
              <a:rPr lang="en-US" b="1" dirty="0">
                <a:solidFill>
                  <a:srgbClr val="5D2A65"/>
                </a:solidFill>
                <a:latin typeface="Montserrat" panose="00000500000000000000" pitchFamily="2" charset="0"/>
              </a:rPr>
              <a:t>Bullet slide</a:t>
            </a:r>
            <a:endParaRPr lang="en-US" dirty="0"/>
          </a:p>
        </p:txBody>
      </p:sp>
    </p:spTree>
    <p:extLst>
      <p:ext uri="{BB962C8B-B14F-4D97-AF65-F5344CB8AC3E}">
        <p14:creationId xmlns:p14="http://schemas.microsoft.com/office/powerpoint/2010/main" val="2873416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13364E-1416-FCAF-E132-B57116047BF5}"/>
              </a:ext>
            </a:extLst>
          </p:cNvPr>
          <p:cNvSpPr>
            <a:spLocks noGrp="1"/>
          </p:cNvSpPr>
          <p:nvPr>
            <p:ph type="body" sz="half" idx="2"/>
          </p:nvPr>
        </p:nvSpPr>
        <p:spPr/>
        <p:txBody>
          <a:bodyPr/>
          <a:lstStyle/>
          <a:p>
            <a:pPr marL="285750" indent="-285750">
              <a:buClr>
                <a:srgbClr val="78BE43"/>
              </a:buClr>
            </a:pPr>
            <a:r>
              <a:rPr lang="en-US" sz="2400" dirty="0">
                <a:latin typeface="Montserrat" panose="00000500000000000000" pitchFamily="2" charset="0"/>
              </a:rPr>
              <a:t>Item one</a:t>
            </a:r>
          </a:p>
          <a:p>
            <a:pPr marL="285750" indent="-285750">
              <a:buClr>
                <a:srgbClr val="78BE43"/>
              </a:buClr>
            </a:pPr>
            <a:r>
              <a:rPr lang="en-US" sz="2400" dirty="0">
                <a:latin typeface="Montserrat" panose="00000500000000000000" pitchFamily="2" charset="0"/>
              </a:rPr>
              <a:t>Item two</a:t>
            </a:r>
          </a:p>
          <a:p>
            <a:pPr marL="285750" indent="-285750">
              <a:buClr>
                <a:srgbClr val="78BE43"/>
              </a:buClr>
            </a:pPr>
            <a:r>
              <a:rPr lang="en-US" sz="2400" dirty="0">
                <a:latin typeface="Montserrat" panose="00000500000000000000" pitchFamily="2" charset="0"/>
              </a:rPr>
              <a:t>Item three</a:t>
            </a:r>
          </a:p>
          <a:p>
            <a:pPr marL="742950" lvl="1" indent="-285750">
              <a:buClr>
                <a:srgbClr val="78BE43"/>
              </a:buClr>
            </a:pPr>
            <a:r>
              <a:rPr lang="en-US" sz="1800" dirty="0">
                <a:latin typeface="Montserrat" panose="00000500000000000000" pitchFamily="2" charset="0"/>
              </a:rPr>
              <a:t>Sub item one</a:t>
            </a:r>
          </a:p>
          <a:p>
            <a:pPr marL="742950" lvl="1" indent="-285750">
              <a:buClr>
                <a:srgbClr val="78BE43"/>
              </a:buClr>
            </a:pPr>
            <a:r>
              <a:rPr lang="en-US" sz="1800" dirty="0">
                <a:latin typeface="Montserrat" panose="00000500000000000000" pitchFamily="2" charset="0"/>
              </a:rPr>
              <a:t>Sub item two</a:t>
            </a:r>
          </a:p>
          <a:p>
            <a:pPr marL="285750" indent="-285750">
              <a:buClr>
                <a:srgbClr val="78BE43"/>
              </a:buClr>
            </a:pPr>
            <a:r>
              <a:rPr lang="en-US" sz="2400" dirty="0">
                <a:latin typeface="Montserrat" panose="00000500000000000000" pitchFamily="2" charset="0"/>
              </a:rPr>
              <a:t>Item four</a:t>
            </a:r>
          </a:p>
        </p:txBody>
      </p:sp>
      <p:sp>
        <p:nvSpPr>
          <p:cNvPr id="3" name="Title 2">
            <a:extLst>
              <a:ext uri="{FF2B5EF4-FFF2-40B4-BE49-F238E27FC236}">
                <a16:creationId xmlns:a16="http://schemas.microsoft.com/office/drawing/2014/main" id="{03FD98A2-B1EC-DA23-D5CA-C64DB4E128EA}"/>
              </a:ext>
            </a:extLst>
          </p:cNvPr>
          <p:cNvSpPr>
            <a:spLocks noGrp="1"/>
          </p:cNvSpPr>
          <p:nvPr>
            <p:ph type="title"/>
          </p:nvPr>
        </p:nvSpPr>
        <p:spPr/>
        <p:txBody>
          <a:bodyPr/>
          <a:lstStyle/>
          <a:p>
            <a:r>
              <a:rPr lang="en-US" b="1" dirty="0">
                <a:solidFill>
                  <a:srgbClr val="5D2A65"/>
                </a:solidFill>
                <a:latin typeface="Montserrat" panose="00000500000000000000" pitchFamily="2" charset="0"/>
              </a:rPr>
              <a:t>Slide with a very long title that needs an extra line to be accommodated</a:t>
            </a:r>
            <a:endParaRPr lang="en-US" dirty="0"/>
          </a:p>
        </p:txBody>
      </p:sp>
      <p:sp>
        <p:nvSpPr>
          <p:cNvPr id="4" name="Content Placeholder 3">
            <a:extLst>
              <a:ext uri="{FF2B5EF4-FFF2-40B4-BE49-F238E27FC236}">
                <a16:creationId xmlns:a16="http://schemas.microsoft.com/office/drawing/2014/main" id="{9957387A-65F4-851E-3E48-F65DBAA903E3}"/>
              </a:ext>
            </a:extLst>
          </p:cNvPr>
          <p:cNvSpPr>
            <a:spLocks noGrp="1"/>
          </p:cNvSpPr>
          <p:nvPr>
            <p:ph sz="quarter" idx="13"/>
          </p:nvPr>
        </p:nvSpPr>
        <p:spPr/>
        <p:txBody>
          <a:bodyPr/>
          <a:lstStyle/>
          <a:p>
            <a:r>
              <a:rPr lang="en-US" dirty="0"/>
              <a:t>Department Name Can Go Here</a:t>
            </a:r>
          </a:p>
        </p:txBody>
      </p:sp>
    </p:spTree>
    <p:extLst>
      <p:ext uri="{BB962C8B-B14F-4D97-AF65-F5344CB8AC3E}">
        <p14:creationId xmlns:p14="http://schemas.microsoft.com/office/powerpoint/2010/main" val="3743146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7387-C192-B5E0-A3B1-7B7229AC9B61}"/>
              </a:ext>
            </a:extLst>
          </p:cNvPr>
          <p:cNvSpPr>
            <a:spLocks noGrp="1"/>
          </p:cNvSpPr>
          <p:nvPr>
            <p:ph type="title"/>
          </p:nvPr>
        </p:nvSpPr>
        <p:spPr/>
        <p:txBody>
          <a:bodyPr/>
          <a:lstStyle/>
          <a:p>
            <a:r>
              <a:rPr lang="en-US" dirty="0"/>
              <a:t>Bullet slide with photo</a:t>
            </a:r>
          </a:p>
        </p:txBody>
      </p:sp>
      <p:sp>
        <p:nvSpPr>
          <p:cNvPr id="3" name="Text Placeholder 2">
            <a:extLst>
              <a:ext uri="{FF2B5EF4-FFF2-40B4-BE49-F238E27FC236}">
                <a16:creationId xmlns:a16="http://schemas.microsoft.com/office/drawing/2014/main" id="{3C1359D3-EC73-1440-424C-E186F247291A}"/>
              </a:ext>
            </a:extLst>
          </p:cNvPr>
          <p:cNvSpPr>
            <a:spLocks noGrp="1"/>
          </p:cNvSpPr>
          <p:nvPr>
            <p:ph type="body" sz="half" idx="2"/>
          </p:nvPr>
        </p:nvSpPr>
        <p:spPr/>
        <p:txBody>
          <a:bodyPr/>
          <a:lstStyle/>
          <a:p>
            <a:pPr marL="285750" indent="-285750">
              <a:buClr>
                <a:srgbClr val="78BE43"/>
              </a:buClr>
            </a:pPr>
            <a:r>
              <a:rPr lang="en-US" sz="2400" dirty="0">
                <a:latin typeface="Montserrat" panose="00000500000000000000" pitchFamily="2" charset="0"/>
              </a:rPr>
              <a:t>Item one</a:t>
            </a:r>
          </a:p>
          <a:p>
            <a:pPr marL="285750" indent="-285750">
              <a:buClr>
                <a:srgbClr val="78BE43"/>
              </a:buClr>
            </a:pPr>
            <a:r>
              <a:rPr lang="en-US" sz="2400" dirty="0">
                <a:latin typeface="Montserrat" panose="00000500000000000000" pitchFamily="2" charset="0"/>
              </a:rPr>
              <a:t>Item two</a:t>
            </a:r>
          </a:p>
          <a:p>
            <a:pPr marL="285750" indent="-285750">
              <a:buClr>
                <a:srgbClr val="78BE43"/>
              </a:buClr>
            </a:pPr>
            <a:r>
              <a:rPr lang="en-US" sz="2400" dirty="0">
                <a:latin typeface="Montserrat" panose="00000500000000000000" pitchFamily="2" charset="0"/>
              </a:rPr>
              <a:t>Item three</a:t>
            </a:r>
          </a:p>
          <a:p>
            <a:pPr marL="742950" lvl="1" indent="-285750">
              <a:buClr>
                <a:srgbClr val="78BE43"/>
              </a:buClr>
            </a:pPr>
            <a:r>
              <a:rPr lang="en-US" sz="1800" dirty="0">
                <a:latin typeface="Montserrat" panose="00000500000000000000" pitchFamily="2" charset="0"/>
              </a:rPr>
              <a:t>Sub item one</a:t>
            </a:r>
          </a:p>
          <a:p>
            <a:pPr marL="742950" lvl="1" indent="-285750">
              <a:buClr>
                <a:srgbClr val="78BE43"/>
              </a:buClr>
            </a:pPr>
            <a:r>
              <a:rPr lang="en-US" sz="1800" dirty="0">
                <a:latin typeface="Montserrat" panose="00000500000000000000" pitchFamily="2" charset="0"/>
              </a:rPr>
              <a:t>Sub item two</a:t>
            </a:r>
          </a:p>
          <a:p>
            <a:pPr marL="285750" indent="-285750">
              <a:buClr>
                <a:srgbClr val="78BE43"/>
              </a:buClr>
            </a:pPr>
            <a:r>
              <a:rPr lang="en-US" sz="2400" dirty="0">
                <a:latin typeface="Montserrat" panose="00000500000000000000" pitchFamily="2" charset="0"/>
              </a:rPr>
              <a:t>Item four</a:t>
            </a:r>
          </a:p>
        </p:txBody>
      </p:sp>
      <p:sp>
        <p:nvSpPr>
          <p:cNvPr id="4" name="Content Placeholder 3">
            <a:extLst>
              <a:ext uri="{FF2B5EF4-FFF2-40B4-BE49-F238E27FC236}">
                <a16:creationId xmlns:a16="http://schemas.microsoft.com/office/drawing/2014/main" id="{56966AC3-41B7-4FF0-7BE1-05BC84AF99F2}"/>
              </a:ext>
            </a:extLst>
          </p:cNvPr>
          <p:cNvSpPr>
            <a:spLocks noGrp="1"/>
          </p:cNvSpPr>
          <p:nvPr>
            <p:ph sz="quarter" idx="13"/>
          </p:nvPr>
        </p:nvSpPr>
        <p:spPr/>
        <p:txBody>
          <a:bodyPr/>
          <a:lstStyle/>
          <a:p>
            <a:r>
              <a:rPr lang="en-US" dirty="0"/>
              <a:t>Department Name Can Go Here</a:t>
            </a:r>
          </a:p>
        </p:txBody>
      </p:sp>
      <p:pic>
        <p:nvPicPr>
          <p:cNvPr id="7" name="Picture Placeholder 6">
            <a:extLst>
              <a:ext uri="{FF2B5EF4-FFF2-40B4-BE49-F238E27FC236}">
                <a16:creationId xmlns:a16="http://schemas.microsoft.com/office/drawing/2014/main" id="{EAC15415-1AF6-9E8D-327A-B84EADCEEDE7}"/>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0285" r="15439"/>
          <a:stretch>
            <a:fillRect/>
          </a:stretch>
        </p:blipFill>
        <p:spPr>
          <a:xfrm>
            <a:off x="7449955" y="0"/>
            <a:ext cx="4742046" cy="5823528"/>
          </a:xfrm>
          <a:prstGeom prst="rect">
            <a:avLst/>
          </a:prstGeom>
        </p:spPr>
      </p:pic>
    </p:spTree>
    <p:extLst>
      <p:ext uri="{BB962C8B-B14F-4D97-AF65-F5344CB8AC3E}">
        <p14:creationId xmlns:p14="http://schemas.microsoft.com/office/powerpoint/2010/main" val="4293497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5B0FCB1-B71C-19DA-B29B-20E0622DB60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583" b="2583"/>
          <a:stretch>
            <a:fillRect/>
          </a:stretch>
        </p:blipFill>
        <p:spPr>
          <a:prstGeom prst="rect">
            <a:avLst/>
          </a:prstGeom>
        </p:spPr>
      </p:pic>
      <p:pic>
        <p:nvPicPr>
          <p:cNvPr id="11" name="Picture Placeholder 10">
            <a:extLst>
              <a:ext uri="{FF2B5EF4-FFF2-40B4-BE49-F238E27FC236}">
                <a16:creationId xmlns:a16="http://schemas.microsoft.com/office/drawing/2014/main" id="{4E3E8CFD-94AE-33E2-7C4E-A7FC8B57B328}"/>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6041" r="36697"/>
          <a:stretch>
            <a:fillRect/>
          </a:stretch>
        </p:blipFill>
        <p:spPr>
          <a:xfrm>
            <a:off x="7419974" y="3095602"/>
            <a:ext cx="2343457" cy="2727926"/>
          </a:xfrm>
          <a:prstGeom prst="rect">
            <a:avLst/>
          </a:prstGeom>
        </p:spPr>
      </p:pic>
      <p:pic>
        <p:nvPicPr>
          <p:cNvPr id="13" name="Picture Placeholder 12">
            <a:extLst>
              <a:ext uri="{FF2B5EF4-FFF2-40B4-BE49-F238E27FC236}">
                <a16:creationId xmlns:a16="http://schemas.microsoft.com/office/drawing/2014/main" id="{0A312ABD-9A40-7F70-C712-0608FAF23F68}"/>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25526" r="17212"/>
          <a:stretch>
            <a:fillRect/>
          </a:stretch>
        </p:blipFill>
        <p:spPr>
          <a:xfrm>
            <a:off x="9848544" y="3095602"/>
            <a:ext cx="2343457" cy="2727926"/>
          </a:xfrm>
          <a:prstGeom prst="rect">
            <a:avLst/>
          </a:prstGeom>
        </p:spPr>
      </p:pic>
      <p:sp>
        <p:nvSpPr>
          <p:cNvPr id="5" name="Text Placeholder 4">
            <a:extLst>
              <a:ext uri="{FF2B5EF4-FFF2-40B4-BE49-F238E27FC236}">
                <a16:creationId xmlns:a16="http://schemas.microsoft.com/office/drawing/2014/main" id="{340ECD1C-C299-583A-2FE5-38F663808BB1}"/>
              </a:ext>
            </a:extLst>
          </p:cNvPr>
          <p:cNvSpPr>
            <a:spLocks noGrp="1"/>
          </p:cNvSpPr>
          <p:nvPr>
            <p:ph type="body" sz="half" idx="2"/>
          </p:nvPr>
        </p:nvSpPr>
        <p:spPr/>
        <p:txBody>
          <a:bodyPr/>
          <a:lstStyle/>
          <a:p>
            <a:pPr marL="285750" indent="-285750">
              <a:buClr>
                <a:srgbClr val="78BE43"/>
              </a:buClr>
            </a:pPr>
            <a:r>
              <a:rPr lang="en-US" sz="2400" dirty="0">
                <a:latin typeface="Montserrat" panose="00000500000000000000" pitchFamily="2" charset="0"/>
              </a:rPr>
              <a:t>Item one</a:t>
            </a:r>
          </a:p>
          <a:p>
            <a:pPr marL="285750" indent="-285750">
              <a:buClr>
                <a:srgbClr val="78BE43"/>
              </a:buClr>
            </a:pPr>
            <a:r>
              <a:rPr lang="en-US" sz="2400" dirty="0">
                <a:latin typeface="Montserrat" panose="00000500000000000000" pitchFamily="2" charset="0"/>
              </a:rPr>
              <a:t>Item two</a:t>
            </a:r>
          </a:p>
          <a:p>
            <a:pPr marL="285750" indent="-285750">
              <a:buClr>
                <a:srgbClr val="78BE43"/>
              </a:buClr>
            </a:pPr>
            <a:r>
              <a:rPr lang="en-US" sz="2400" dirty="0">
                <a:latin typeface="Montserrat" panose="00000500000000000000" pitchFamily="2" charset="0"/>
              </a:rPr>
              <a:t>Item three</a:t>
            </a:r>
          </a:p>
          <a:p>
            <a:pPr marL="742950" lvl="1" indent="-285750">
              <a:buClr>
                <a:srgbClr val="78BE43"/>
              </a:buClr>
            </a:pPr>
            <a:r>
              <a:rPr lang="en-US" sz="1800" dirty="0">
                <a:latin typeface="Montserrat" panose="00000500000000000000" pitchFamily="2" charset="0"/>
              </a:rPr>
              <a:t>Sub item one</a:t>
            </a:r>
          </a:p>
          <a:p>
            <a:pPr marL="742950" lvl="1" indent="-285750">
              <a:buClr>
                <a:srgbClr val="78BE43"/>
              </a:buClr>
            </a:pPr>
            <a:r>
              <a:rPr lang="en-US" sz="1800" dirty="0">
                <a:latin typeface="Montserrat" panose="00000500000000000000" pitchFamily="2" charset="0"/>
              </a:rPr>
              <a:t>Sub item two</a:t>
            </a:r>
          </a:p>
          <a:p>
            <a:pPr marL="285750" indent="-285750">
              <a:buClr>
                <a:srgbClr val="78BE43"/>
              </a:buClr>
            </a:pPr>
            <a:r>
              <a:rPr lang="en-US" sz="2400" dirty="0">
                <a:latin typeface="Montserrat" panose="00000500000000000000" pitchFamily="2" charset="0"/>
              </a:rPr>
              <a:t>Item four</a:t>
            </a:r>
          </a:p>
        </p:txBody>
      </p:sp>
      <p:sp>
        <p:nvSpPr>
          <p:cNvPr id="6" name="Title 5">
            <a:extLst>
              <a:ext uri="{FF2B5EF4-FFF2-40B4-BE49-F238E27FC236}">
                <a16:creationId xmlns:a16="http://schemas.microsoft.com/office/drawing/2014/main" id="{B7C4B2F1-AABE-78DE-1C0C-3F44EB07F7DC}"/>
              </a:ext>
            </a:extLst>
          </p:cNvPr>
          <p:cNvSpPr>
            <a:spLocks noGrp="1"/>
          </p:cNvSpPr>
          <p:nvPr>
            <p:ph type="title"/>
          </p:nvPr>
        </p:nvSpPr>
        <p:spPr/>
        <p:txBody>
          <a:bodyPr/>
          <a:lstStyle/>
          <a:p>
            <a:r>
              <a:rPr lang="en-US" dirty="0"/>
              <a:t>Bullet slide with a long title and photo collage</a:t>
            </a:r>
          </a:p>
        </p:txBody>
      </p:sp>
      <p:sp>
        <p:nvSpPr>
          <p:cNvPr id="7" name="Content Placeholder 6">
            <a:extLst>
              <a:ext uri="{FF2B5EF4-FFF2-40B4-BE49-F238E27FC236}">
                <a16:creationId xmlns:a16="http://schemas.microsoft.com/office/drawing/2014/main" id="{CBD624E8-B150-4A34-46EA-6156DDD51562}"/>
              </a:ext>
            </a:extLst>
          </p:cNvPr>
          <p:cNvSpPr>
            <a:spLocks noGrp="1"/>
          </p:cNvSpPr>
          <p:nvPr>
            <p:ph sz="quarter" idx="14"/>
          </p:nvPr>
        </p:nvSpPr>
        <p:spPr/>
        <p:txBody>
          <a:bodyPr/>
          <a:lstStyle/>
          <a:p>
            <a:r>
              <a:rPr lang="en-US" dirty="0"/>
              <a:t>Department Name Can Go Here</a:t>
            </a:r>
          </a:p>
        </p:txBody>
      </p:sp>
    </p:spTree>
    <p:extLst>
      <p:ext uri="{BB962C8B-B14F-4D97-AF65-F5344CB8AC3E}">
        <p14:creationId xmlns:p14="http://schemas.microsoft.com/office/powerpoint/2010/main" val="1261354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AD2BFE-05A7-FC97-C012-C9A56B2C3D88}"/>
              </a:ext>
            </a:extLst>
          </p:cNvPr>
          <p:cNvSpPr>
            <a:spLocks noGrp="1"/>
          </p:cNvSpPr>
          <p:nvPr>
            <p:ph type="body" sz="quarter" idx="12"/>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 Supporting text, graphs, photos, etc. can be placed here Supporting text, graphs, photos, etc. can be placed here Supporting text, graphs, photos, etc. can be placed here Supporting text, graphs, photos, etc. can be placed here.</a:t>
            </a:r>
          </a:p>
        </p:txBody>
      </p:sp>
      <p:sp>
        <p:nvSpPr>
          <p:cNvPr id="3" name="Text Placeholder 2">
            <a:extLst>
              <a:ext uri="{FF2B5EF4-FFF2-40B4-BE49-F238E27FC236}">
                <a16:creationId xmlns:a16="http://schemas.microsoft.com/office/drawing/2014/main" id="{E05C7D1B-793A-46B2-AF69-17AD69078C0F}"/>
              </a:ext>
            </a:extLst>
          </p:cNvPr>
          <p:cNvSpPr>
            <a:spLocks noGrp="1"/>
          </p:cNvSpPr>
          <p:nvPr>
            <p:ph type="body" sz="quarter" idx="13"/>
          </p:nvPr>
        </p:nvSpPr>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two goes here</a:t>
            </a:r>
          </a:p>
        </p:txBody>
      </p:sp>
      <p:sp>
        <p:nvSpPr>
          <p:cNvPr id="4" name="Text Placeholder 3">
            <a:extLst>
              <a:ext uri="{FF2B5EF4-FFF2-40B4-BE49-F238E27FC236}">
                <a16:creationId xmlns:a16="http://schemas.microsoft.com/office/drawing/2014/main" id="{9F20F226-4425-223E-0AA9-8E26A2971FD2}"/>
              </a:ext>
            </a:extLst>
          </p:cNvPr>
          <p:cNvSpPr>
            <a:spLocks noGrp="1"/>
          </p:cNvSpPr>
          <p:nvPr>
            <p:ph type="body" sz="quarter" idx="10"/>
          </p:nvPr>
        </p:nvSpPr>
        <p:spPr/>
        <p:txBody>
          <a:bodyPr/>
          <a:lstStyle/>
          <a:p>
            <a:pPr marL="0" indent="0"/>
            <a:r>
              <a:rPr lang="en-US" sz="1800" dirty="0">
                <a:solidFill>
                  <a:srgbClr val="5D2A65"/>
                </a:solidFill>
                <a:latin typeface="Montserrat" panose="00000500000000000000" pitchFamily="2" charset="0"/>
              </a:rPr>
              <a:t>Supporting text, graphs, photos, etc. can be placed here Supporting text, graphs, photos, etc. can be placed here Supporting text, graphs, photos, etc. can be placed here Supporting text, graphs, photos, etc. can be placed here Supporting text, graphs, photos, etc. can be placed here Supporting text, graphs, photos, etc. can be placed here.</a:t>
            </a:r>
          </a:p>
        </p:txBody>
      </p:sp>
      <p:sp>
        <p:nvSpPr>
          <p:cNvPr id="5" name="Title 4">
            <a:extLst>
              <a:ext uri="{FF2B5EF4-FFF2-40B4-BE49-F238E27FC236}">
                <a16:creationId xmlns:a16="http://schemas.microsoft.com/office/drawing/2014/main" id="{F6535932-85CA-E494-63D7-DAF7EEA95130}"/>
              </a:ext>
            </a:extLst>
          </p:cNvPr>
          <p:cNvSpPr>
            <a:spLocks noGrp="1"/>
          </p:cNvSpPr>
          <p:nvPr>
            <p:ph type="title"/>
          </p:nvPr>
        </p:nvSpPr>
        <p:spPr/>
        <p:txBody>
          <a:bodyPr/>
          <a:lstStyle/>
          <a:p>
            <a:r>
              <a:rPr lang="en-US" dirty="0"/>
              <a:t>Two column layout</a:t>
            </a:r>
          </a:p>
        </p:txBody>
      </p:sp>
      <p:sp>
        <p:nvSpPr>
          <p:cNvPr id="6" name="Text Placeholder 5">
            <a:extLst>
              <a:ext uri="{FF2B5EF4-FFF2-40B4-BE49-F238E27FC236}">
                <a16:creationId xmlns:a16="http://schemas.microsoft.com/office/drawing/2014/main" id="{5C944B15-8F6A-BF04-6653-1387BAD94392}"/>
              </a:ext>
            </a:extLst>
          </p:cNvPr>
          <p:cNvSpPr>
            <a:spLocks noGrp="1"/>
          </p:cNvSpPr>
          <p:nvPr>
            <p:ph type="body" sz="quarter" idx="11"/>
          </p:nvPr>
        </p:nvSpPr>
        <p:spPr/>
        <p:txBody>
          <a:bodyPr/>
          <a:lstStyle/>
          <a:p>
            <a:r>
              <a:rPr lang="en-US" sz="1800" b="1" dirty="0">
                <a:solidFill>
                  <a:srgbClr val="5D2A65"/>
                </a:solidFill>
                <a:latin typeface="Montserrat" panose="00000500000000000000" pitchFamily="2" charset="0"/>
              </a:rPr>
              <a:t>Title of column one goes here</a:t>
            </a:r>
          </a:p>
        </p:txBody>
      </p:sp>
      <p:sp>
        <p:nvSpPr>
          <p:cNvPr id="7" name="Content Placeholder 6">
            <a:extLst>
              <a:ext uri="{FF2B5EF4-FFF2-40B4-BE49-F238E27FC236}">
                <a16:creationId xmlns:a16="http://schemas.microsoft.com/office/drawing/2014/main" id="{480EEE60-32AA-6068-5209-5066F53B3B31}"/>
              </a:ext>
            </a:extLst>
          </p:cNvPr>
          <p:cNvSpPr>
            <a:spLocks noGrp="1"/>
          </p:cNvSpPr>
          <p:nvPr>
            <p:ph sz="quarter" idx="14"/>
          </p:nvPr>
        </p:nvSpPr>
        <p:spPr/>
        <p:txBody>
          <a:bodyPr/>
          <a:lstStyle/>
          <a:p>
            <a:r>
              <a:rPr lang="en-US" dirty="0"/>
              <a:t>Department Name Can Go Here</a:t>
            </a:r>
          </a:p>
        </p:txBody>
      </p:sp>
    </p:spTree>
    <p:extLst>
      <p:ext uri="{BB962C8B-B14F-4D97-AF65-F5344CB8AC3E}">
        <p14:creationId xmlns:p14="http://schemas.microsoft.com/office/powerpoint/2010/main" val="3524949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1A2E895-2AAE-A077-78AF-C70C5A496BD1}"/>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t="9349" b="9349"/>
          <a:stretch>
            <a:fillRect/>
          </a:stretch>
        </p:blipFill>
        <p:spPr>
          <a:prstGeom prst="rect">
            <a:avLst/>
          </a:prstGeom>
        </p:spPr>
      </p:pic>
      <p:sp>
        <p:nvSpPr>
          <p:cNvPr id="3" name="Text Placeholder 2">
            <a:extLst>
              <a:ext uri="{FF2B5EF4-FFF2-40B4-BE49-F238E27FC236}">
                <a16:creationId xmlns:a16="http://schemas.microsoft.com/office/drawing/2014/main" id="{71D78294-C3AE-5138-436B-89C8823C963D}"/>
              </a:ext>
            </a:extLst>
          </p:cNvPr>
          <p:cNvSpPr>
            <a:spLocks noGrp="1"/>
          </p:cNvSpPr>
          <p:nvPr>
            <p:ph type="body" sz="quarter" idx="15"/>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4" name="Text Placeholder 3">
            <a:extLst>
              <a:ext uri="{FF2B5EF4-FFF2-40B4-BE49-F238E27FC236}">
                <a16:creationId xmlns:a16="http://schemas.microsoft.com/office/drawing/2014/main" id="{E827F1DC-8117-CCCE-103C-1C605E2BA944}"/>
              </a:ext>
            </a:extLst>
          </p:cNvPr>
          <p:cNvSpPr>
            <a:spLocks noGrp="1"/>
          </p:cNvSpPr>
          <p:nvPr>
            <p:ph type="body" sz="quarter" idx="14"/>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lang="en-US" dirty="0"/>
          </a:p>
        </p:txBody>
      </p:sp>
      <p:sp>
        <p:nvSpPr>
          <p:cNvPr id="5" name="Title 4">
            <a:extLst>
              <a:ext uri="{FF2B5EF4-FFF2-40B4-BE49-F238E27FC236}">
                <a16:creationId xmlns:a16="http://schemas.microsoft.com/office/drawing/2014/main" id="{ED3881A6-23B1-F5C1-7401-B9E8BDB033C5}"/>
              </a:ext>
            </a:extLst>
          </p:cNvPr>
          <p:cNvSpPr>
            <a:spLocks noGrp="1"/>
          </p:cNvSpPr>
          <p:nvPr>
            <p:ph type="title"/>
          </p:nvPr>
        </p:nvSpPr>
        <p:spPr/>
        <p:txBody>
          <a:bodyPr/>
          <a:lstStyle/>
          <a:p>
            <a:r>
              <a:rPr lang="en-US" dirty="0"/>
              <a:t>Three columns with photos</a:t>
            </a:r>
          </a:p>
        </p:txBody>
      </p:sp>
      <p:sp>
        <p:nvSpPr>
          <p:cNvPr id="6" name="Text Placeholder 5">
            <a:extLst>
              <a:ext uri="{FF2B5EF4-FFF2-40B4-BE49-F238E27FC236}">
                <a16:creationId xmlns:a16="http://schemas.microsoft.com/office/drawing/2014/main" id="{5002BFE3-85CA-ECD7-DF13-094302471387}"/>
              </a:ext>
            </a:extLst>
          </p:cNvPr>
          <p:cNvSpPr>
            <a:spLocks noGrp="1"/>
          </p:cNvSpPr>
          <p:nvPr>
            <p:ph type="body" sz="quarter" idx="16"/>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two goes here</a:t>
            </a:r>
          </a:p>
        </p:txBody>
      </p:sp>
      <p:sp>
        <p:nvSpPr>
          <p:cNvPr id="7" name="Text Placeholder 6">
            <a:extLst>
              <a:ext uri="{FF2B5EF4-FFF2-40B4-BE49-F238E27FC236}">
                <a16:creationId xmlns:a16="http://schemas.microsoft.com/office/drawing/2014/main" id="{0A338F31-4B95-88FC-EFF8-E835B50CDC99}"/>
              </a:ext>
            </a:extLst>
          </p:cNvPr>
          <p:cNvSpPr>
            <a:spLocks noGrp="1"/>
          </p:cNvSpPr>
          <p:nvPr>
            <p:ph type="body" sz="quarter" idx="17"/>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8" name="Text Placeholder 7">
            <a:extLst>
              <a:ext uri="{FF2B5EF4-FFF2-40B4-BE49-F238E27FC236}">
                <a16:creationId xmlns:a16="http://schemas.microsoft.com/office/drawing/2014/main" id="{529C7E77-CD8E-868A-1578-382E9F792D17}"/>
              </a:ext>
            </a:extLst>
          </p:cNvPr>
          <p:cNvSpPr>
            <a:spLocks noGrp="1"/>
          </p:cNvSpPr>
          <p:nvPr>
            <p:ph type="body" sz="quarter" idx="19"/>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three goes here</a:t>
            </a:r>
          </a:p>
        </p:txBody>
      </p:sp>
      <p:sp>
        <p:nvSpPr>
          <p:cNvPr id="9" name="Text Placeholder 8">
            <a:extLst>
              <a:ext uri="{FF2B5EF4-FFF2-40B4-BE49-F238E27FC236}">
                <a16:creationId xmlns:a16="http://schemas.microsoft.com/office/drawing/2014/main" id="{AD09E5B7-8EA2-C86E-5532-DC90FD4F6A2E}"/>
              </a:ext>
            </a:extLst>
          </p:cNvPr>
          <p:cNvSpPr>
            <a:spLocks noGrp="1"/>
          </p:cNvSpPr>
          <p:nvPr>
            <p:ph type="body" sz="quarter" idx="2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10" name="Content Placeholder 9">
            <a:extLst>
              <a:ext uri="{FF2B5EF4-FFF2-40B4-BE49-F238E27FC236}">
                <a16:creationId xmlns:a16="http://schemas.microsoft.com/office/drawing/2014/main" id="{D80E1C6E-1DBC-8D28-E787-B9BD062B02BE}"/>
              </a:ext>
            </a:extLst>
          </p:cNvPr>
          <p:cNvSpPr>
            <a:spLocks noGrp="1"/>
          </p:cNvSpPr>
          <p:nvPr>
            <p:ph sz="quarter" idx="13"/>
          </p:nvPr>
        </p:nvSpPr>
        <p:spPr/>
        <p:txBody>
          <a:bodyPr/>
          <a:lstStyle/>
          <a:p>
            <a:r>
              <a:rPr lang="en-US" dirty="0"/>
              <a:t>Department Name Can Go Here</a:t>
            </a:r>
          </a:p>
        </p:txBody>
      </p:sp>
      <p:pic>
        <p:nvPicPr>
          <p:cNvPr id="16" name="Picture Placeholder 15">
            <a:extLst>
              <a:ext uri="{FF2B5EF4-FFF2-40B4-BE49-F238E27FC236}">
                <a16:creationId xmlns:a16="http://schemas.microsoft.com/office/drawing/2014/main" id="{8F606C9F-8C2B-5750-2451-BDB1C8991FEE}"/>
              </a:ext>
            </a:extLst>
          </p:cNvPr>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t="9378" b="9378"/>
          <a:stretch>
            <a:fillRect/>
          </a:stretch>
        </p:blipFill>
        <p:spPr>
          <a:prstGeom prst="rect">
            <a:avLst/>
          </a:prstGeom>
        </p:spPr>
      </p:pic>
      <p:pic>
        <p:nvPicPr>
          <p:cNvPr id="18" name="Picture Placeholder 17">
            <a:extLst>
              <a:ext uri="{FF2B5EF4-FFF2-40B4-BE49-F238E27FC236}">
                <a16:creationId xmlns:a16="http://schemas.microsoft.com/office/drawing/2014/main" id="{1D43A0D8-9E50-B918-E16D-2D9E44EAA38B}"/>
              </a:ext>
            </a:extLst>
          </p:cNvPr>
          <p:cNvPicPr>
            <a:picLocks noGrp="1" noChangeAspect="1"/>
          </p:cNvPicPr>
          <p:nvPr>
            <p:ph type="pic" sz="quarter" idx="24"/>
          </p:nvPr>
        </p:nvPicPr>
        <p:blipFill>
          <a:blip r:embed="rId4">
            <a:extLst>
              <a:ext uri="{28A0092B-C50C-407E-A947-70E740481C1C}">
                <a14:useLocalDpi xmlns:a14="http://schemas.microsoft.com/office/drawing/2010/main" val="0"/>
              </a:ext>
            </a:extLst>
          </a:blip>
          <a:srcRect l="-1" t="4353" r="1" b="14403"/>
          <a:stretch>
            <a:fillRect/>
          </a:stretch>
        </p:blipFill>
        <p:spPr>
          <a:xfrm>
            <a:off x="8339334" y="1785520"/>
            <a:ext cx="3022681" cy="1637307"/>
          </a:xfrm>
          <a:prstGeom prst="rect">
            <a:avLst/>
          </a:prstGeom>
        </p:spPr>
      </p:pic>
    </p:spTree>
    <p:extLst>
      <p:ext uri="{BB962C8B-B14F-4D97-AF65-F5344CB8AC3E}">
        <p14:creationId xmlns:p14="http://schemas.microsoft.com/office/powerpoint/2010/main" val="4256432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6B4442D3-310D-85E7-C5C0-F68269343706}"/>
              </a:ext>
            </a:extLst>
          </p:cNvPr>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12342" b="12342"/>
          <a:stretch>
            <a:fillRect/>
          </a:stretch>
        </p:blipFill>
        <p:spPr>
          <a:prstGeom prst="rect">
            <a:avLst/>
          </a:prstGeom>
        </p:spPr>
      </p:pic>
      <p:pic>
        <p:nvPicPr>
          <p:cNvPr id="17" name="Picture Placeholder 16">
            <a:extLst>
              <a:ext uri="{FF2B5EF4-FFF2-40B4-BE49-F238E27FC236}">
                <a16:creationId xmlns:a16="http://schemas.microsoft.com/office/drawing/2014/main" id="{C1DC26C4-71A7-975F-2B9A-D2EBE6437C8D}"/>
              </a:ext>
            </a:extLst>
          </p:cNvPr>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t="12342" b="12342"/>
          <a:stretch>
            <a:fillRect/>
          </a:stretch>
        </p:blipFill>
        <p:spPr>
          <a:prstGeom prst="rect">
            <a:avLst/>
          </a:prstGeom>
        </p:spPr>
      </p:pic>
      <p:pic>
        <p:nvPicPr>
          <p:cNvPr id="21" name="Picture Placeholder 20">
            <a:extLst>
              <a:ext uri="{FF2B5EF4-FFF2-40B4-BE49-F238E27FC236}">
                <a16:creationId xmlns:a16="http://schemas.microsoft.com/office/drawing/2014/main" id="{DBCCFE26-D188-1BB6-FB6D-BB624E412D6A}"/>
              </a:ext>
            </a:extLst>
          </p:cNvPr>
          <p:cNvPicPr>
            <a:picLocks noGrp="1" noChangeAspect="1"/>
          </p:cNvPicPr>
          <p:nvPr>
            <p:ph type="pic" sz="quarter" idx="27"/>
          </p:nvPr>
        </p:nvPicPr>
        <p:blipFill>
          <a:blip r:embed="rId4">
            <a:extLst>
              <a:ext uri="{28A0092B-C50C-407E-A947-70E740481C1C}">
                <a14:useLocalDpi xmlns:a14="http://schemas.microsoft.com/office/drawing/2010/main" val="0"/>
              </a:ext>
            </a:extLst>
          </a:blip>
          <a:srcRect t="12342" b="12342"/>
          <a:stretch>
            <a:fillRect/>
          </a:stretch>
        </p:blipFill>
        <p:spPr>
          <a:prstGeom prst="rect">
            <a:avLst/>
          </a:prstGeom>
        </p:spPr>
      </p:pic>
      <p:pic>
        <p:nvPicPr>
          <p:cNvPr id="23" name="Picture Placeholder 22">
            <a:extLst>
              <a:ext uri="{FF2B5EF4-FFF2-40B4-BE49-F238E27FC236}">
                <a16:creationId xmlns:a16="http://schemas.microsoft.com/office/drawing/2014/main" id="{63A4A8F5-00DD-B015-155E-DE9256DCA2CE}"/>
              </a:ext>
            </a:extLst>
          </p:cNvPr>
          <p:cNvPicPr>
            <a:picLocks noGrp="1" noChangeAspect="1"/>
          </p:cNvPicPr>
          <p:nvPr>
            <p:ph type="pic" sz="quarter" idx="28"/>
          </p:nvPr>
        </p:nvPicPr>
        <p:blipFill>
          <a:blip r:embed="rId5">
            <a:extLst>
              <a:ext uri="{28A0092B-C50C-407E-A947-70E740481C1C}">
                <a14:useLocalDpi xmlns:a14="http://schemas.microsoft.com/office/drawing/2010/main" val="0"/>
              </a:ext>
            </a:extLst>
          </a:blip>
          <a:srcRect t="12342" b="12342"/>
          <a:stretch>
            <a:fillRect/>
          </a:stretch>
        </p:blipFill>
        <p:spPr>
          <a:prstGeom prst="rect">
            <a:avLst/>
          </a:prstGeom>
        </p:spPr>
      </p:pic>
      <p:sp>
        <p:nvSpPr>
          <p:cNvPr id="6" name="Title 5">
            <a:extLst>
              <a:ext uri="{FF2B5EF4-FFF2-40B4-BE49-F238E27FC236}">
                <a16:creationId xmlns:a16="http://schemas.microsoft.com/office/drawing/2014/main" id="{8024167F-45F8-0069-FDF2-DDE756D7E557}"/>
              </a:ext>
            </a:extLst>
          </p:cNvPr>
          <p:cNvSpPr>
            <a:spLocks noGrp="1"/>
          </p:cNvSpPr>
          <p:nvPr>
            <p:ph type="title"/>
          </p:nvPr>
        </p:nvSpPr>
        <p:spPr/>
        <p:txBody>
          <a:bodyPr/>
          <a:lstStyle/>
          <a:p>
            <a:r>
              <a:rPr lang="en-US" dirty="0"/>
              <a:t>Four columns with photos</a:t>
            </a:r>
          </a:p>
        </p:txBody>
      </p:sp>
      <p:sp>
        <p:nvSpPr>
          <p:cNvPr id="7" name="Text Placeholder 6">
            <a:extLst>
              <a:ext uri="{FF2B5EF4-FFF2-40B4-BE49-F238E27FC236}">
                <a16:creationId xmlns:a16="http://schemas.microsoft.com/office/drawing/2014/main" id="{E980196E-1C06-0FD5-4CD9-B165A94548AF}"/>
              </a:ext>
            </a:extLst>
          </p:cNvPr>
          <p:cNvSpPr>
            <a:spLocks noGrp="1"/>
          </p:cNvSpPr>
          <p:nvPr>
            <p:ph type="body" sz="quarter" idx="15"/>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one goes here</a:t>
            </a:r>
          </a:p>
        </p:txBody>
      </p:sp>
      <p:sp>
        <p:nvSpPr>
          <p:cNvPr id="8" name="Text Placeholder 7">
            <a:extLst>
              <a:ext uri="{FF2B5EF4-FFF2-40B4-BE49-F238E27FC236}">
                <a16:creationId xmlns:a16="http://schemas.microsoft.com/office/drawing/2014/main" id="{2FEFE041-003C-3A8F-B917-9C48AEFCBA3A}"/>
              </a:ext>
            </a:extLst>
          </p:cNvPr>
          <p:cNvSpPr>
            <a:spLocks noGrp="1"/>
          </p:cNvSpPr>
          <p:nvPr>
            <p:ph type="body" sz="quarter" idx="14"/>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9" name="Text Placeholder 8">
            <a:extLst>
              <a:ext uri="{FF2B5EF4-FFF2-40B4-BE49-F238E27FC236}">
                <a16:creationId xmlns:a16="http://schemas.microsoft.com/office/drawing/2014/main" id="{0FD9A47B-913B-A18D-EF03-9ED3928C4491}"/>
              </a:ext>
            </a:extLst>
          </p:cNvPr>
          <p:cNvSpPr>
            <a:spLocks noGrp="1"/>
          </p:cNvSpPr>
          <p:nvPr>
            <p:ph type="body" sz="quarter" idx="16"/>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two goes here</a:t>
            </a:r>
          </a:p>
        </p:txBody>
      </p:sp>
      <p:sp>
        <p:nvSpPr>
          <p:cNvPr id="10" name="Text Placeholder 9">
            <a:extLst>
              <a:ext uri="{FF2B5EF4-FFF2-40B4-BE49-F238E27FC236}">
                <a16:creationId xmlns:a16="http://schemas.microsoft.com/office/drawing/2014/main" id="{0ADDB4AD-1C8C-110C-9E05-ABF6CB52F77B}"/>
              </a:ext>
            </a:extLst>
          </p:cNvPr>
          <p:cNvSpPr>
            <a:spLocks noGrp="1"/>
          </p:cNvSpPr>
          <p:nvPr>
            <p:ph type="body" sz="quarter" idx="17"/>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11" name="Text Placeholder 10">
            <a:extLst>
              <a:ext uri="{FF2B5EF4-FFF2-40B4-BE49-F238E27FC236}">
                <a16:creationId xmlns:a16="http://schemas.microsoft.com/office/drawing/2014/main" id="{2B14A3C8-4E6D-74AF-7D04-098218A6A83F}"/>
              </a:ext>
            </a:extLst>
          </p:cNvPr>
          <p:cNvSpPr>
            <a:spLocks noGrp="1"/>
          </p:cNvSpPr>
          <p:nvPr>
            <p:ph type="body" sz="quarter" idx="19"/>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three goes here</a:t>
            </a:r>
          </a:p>
        </p:txBody>
      </p:sp>
      <p:sp>
        <p:nvSpPr>
          <p:cNvPr id="12" name="Text Placeholder 11">
            <a:extLst>
              <a:ext uri="{FF2B5EF4-FFF2-40B4-BE49-F238E27FC236}">
                <a16:creationId xmlns:a16="http://schemas.microsoft.com/office/drawing/2014/main" id="{4BD164B8-DA2E-7E8B-4D68-E0ADB712AAA9}"/>
              </a:ext>
            </a:extLst>
          </p:cNvPr>
          <p:cNvSpPr>
            <a:spLocks noGrp="1"/>
          </p:cNvSpPr>
          <p:nvPr>
            <p:ph type="body" sz="quarter" idx="2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13" name="Text Placeholder 12">
            <a:extLst>
              <a:ext uri="{FF2B5EF4-FFF2-40B4-BE49-F238E27FC236}">
                <a16:creationId xmlns:a16="http://schemas.microsoft.com/office/drawing/2014/main" id="{E89F5CED-B935-D585-7AD0-27F4B05DD040}"/>
              </a:ext>
            </a:extLst>
          </p:cNvPr>
          <p:cNvSpPr>
            <a:spLocks noGrp="1"/>
          </p:cNvSpPr>
          <p:nvPr>
            <p:ph type="body" sz="quarter" idx="22"/>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Title of column four goes here</a:t>
            </a:r>
          </a:p>
        </p:txBody>
      </p:sp>
      <p:sp>
        <p:nvSpPr>
          <p:cNvPr id="14" name="Text Placeholder 13">
            <a:extLst>
              <a:ext uri="{FF2B5EF4-FFF2-40B4-BE49-F238E27FC236}">
                <a16:creationId xmlns:a16="http://schemas.microsoft.com/office/drawing/2014/main" id="{F2BBD548-EF4E-B62F-58AA-050BDDF3CF95}"/>
              </a:ext>
            </a:extLst>
          </p:cNvPr>
          <p:cNvSpPr>
            <a:spLocks noGrp="1"/>
          </p:cNvSpPr>
          <p:nvPr>
            <p:ph type="body" sz="quarter" idx="23"/>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5D2A65"/>
                </a:solidFill>
                <a:effectLst/>
                <a:uLnTx/>
                <a:uFillTx/>
                <a:latin typeface="Montserrat" panose="00000500000000000000" pitchFamily="2" charset="0"/>
                <a:ea typeface="+mn-ea"/>
                <a:cs typeface="+mn-cs"/>
              </a:rPr>
              <a:t>Supporting text, graphs, photos, etc. can be placed here Supporting text, graphs, photos, etc. can be placed here</a:t>
            </a:r>
            <a:endParaRPr kumimoji="0" lang="en-US" sz="1600" b="0" i="0" u="none" strike="noStrike" kern="1200" cap="none" spc="0" normalizeH="0" baseline="0" noProof="0" dirty="0">
              <a:ln>
                <a:noFill/>
              </a:ln>
              <a:solidFill>
                <a:srgbClr val="5D2A65"/>
              </a:solidFill>
              <a:effectLst/>
              <a:uLnTx/>
              <a:uFillTx/>
              <a:latin typeface="Montserrat Regular"/>
              <a:ea typeface="+mn-ea"/>
              <a:cs typeface="+mn-cs"/>
            </a:endParaRPr>
          </a:p>
        </p:txBody>
      </p:sp>
      <p:sp>
        <p:nvSpPr>
          <p:cNvPr id="15" name="Content Placeholder 14">
            <a:extLst>
              <a:ext uri="{FF2B5EF4-FFF2-40B4-BE49-F238E27FC236}">
                <a16:creationId xmlns:a16="http://schemas.microsoft.com/office/drawing/2014/main" id="{AAB9DBAC-D561-D1A4-3B20-BC91E4F82260}"/>
              </a:ext>
            </a:extLst>
          </p:cNvPr>
          <p:cNvSpPr>
            <a:spLocks noGrp="1"/>
          </p:cNvSpPr>
          <p:nvPr>
            <p:ph sz="quarter" idx="13"/>
          </p:nvPr>
        </p:nvSpPr>
        <p:spPr/>
        <p:txBody>
          <a:bodyPr/>
          <a:lstStyle/>
          <a:p>
            <a:r>
              <a:rPr lang="en-US" dirty="0"/>
              <a:t>Department Name Can Go Here</a:t>
            </a:r>
          </a:p>
        </p:txBody>
      </p:sp>
    </p:spTree>
    <p:extLst>
      <p:ext uri="{BB962C8B-B14F-4D97-AF65-F5344CB8AC3E}">
        <p14:creationId xmlns:p14="http://schemas.microsoft.com/office/powerpoint/2010/main" val="3272849805"/>
      </p:ext>
    </p:extLst>
  </p:cSld>
  <p:clrMapOvr>
    <a:masterClrMapping/>
  </p:clrMapOvr>
</p:sld>
</file>

<file path=ppt/theme/theme1.xml><?xml version="1.0" encoding="utf-8"?>
<a:theme xmlns:a="http://schemas.openxmlformats.org/drawingml/2006/main" name="Office Theme">
  <a:themeElements>
    <a:clrScheme name="Custom 1">
      <a:dk1>
        <a:srgbClr val="5D2A65"/>
      </a:dk1>
      <a:lt1>
        <a:sysClr val="window" lastClr="FFFFFF"/>
      </a:lt1>
      <a:dk2>
        <a:srgbClr val="5D2A65"/>
      </a:dk2>
      <a:lt2>
        <a:srgbClr val="FFFFFF"/>
      </a:lt2>
      <a:accent1>
        <a:srgbClr val="5D2A65"/>
      </a:accent1>
      <a:accent2>
        <a:srgbClr val="78BE43"/>
      </a:accent2>
      <a:accent3>
        <a:srgbClr val="9968AC"/>
      </a:accent3>
      <a:accent4>
        <a:srgbClr val="555555"/>
      </a:accent4>
      <a:accent5>
        <a:srgbClr val="5D2A65"/>
      </a:accent5>
      <a:accent6>
        <a:srgbClr val="78BE43"/>
      </a:accent6>
      <a:hlink>
        <a:srgbClr val="78BE43"/>
      </a:hlink>
      <a:folHlink>
        <a:srgbClr val="9968AC"/>
      </a:folHlink>
    </a:clrScheme>
    <a:fontScheme name="Mercy Health Sciences University">
      <a:majorFont>
        <a:latin typeface="Montserrat Bold"/>
        <a:ea typeface=""/>
        <a:cs typeface=""/>
      </a:majorFont>
      <a:minorFont>
        <a:latin typeface="Montserrat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F9FF52936A7C41AE5A47A581DA8C30" ma:contentTypeVersion="11" ma:contentTypeDescription="Create a new document." ma:contentTypeScope="" ma:versionID="404caffa26f09a9a01ac16b9f5b1ecdc">
  <xsd:schema xmlns:xsd="http://www.w3.org/2001/XMLSchema" xmlns:xs="http://www.w3.org/2001/XMLSchema" xmlns:p="http://schemas.microsoft.com/office/2006/metadata/properties" xmlns:ns3="328c8e55-05dc-4928-bd5f-c764939edd25" targetNamespace="http://schemas.microsoft.com/office/2006/metadata/properties" ma:root="true" ma:fieldsID="54716f6e315f3c1dc08d6bcc1cbd0175" ns3:_="">
    <xsd:import namespace="328c8e55-05dc-4928-bd5f-c764939edd25"/>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_activity" minOccurs="0"/>
                <xsd:element ref="ns3:MediaServiceSystemTags" minOccurs="0"/>
                <xsd:element ref="ns3:MediaServiceOCR" minOccurs="0"/>
                <xsd:element ref="ns3:MediaServiceGenerationTime" minOccurs="0"/>
                <xsd:element ref="ns3:MediaServiceEventHashCode"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c8e55-05dc-4928-bd5f-c764939edd25"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element name="MediaServiceSystemTags" ma:index="13" nillable="true" ma:displayName="MediaServiceSystemTags" ma:hidden="true" ma:internalName="MediaServiceSystemTags" ma:readOnly="true">
      <xsd:simpleType>
        <xsd:restriction base="dms:Note"/>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328c8e55-05dc-4928-bd5f-c764939edd25" xsi:nil="true"/>
  </documentManagement>
</p:properties>
</file>

<file path=customXml/itemProps1.xml><?xml version="1.0" encoding="utf-8"?>
<ds:datastoreItem xmlns:ds="http://schemas.openxmlformats.org/officeDocument/2006/customXml" ds:itemID="{7BA8DF0A-B5C8-41F2-98E4-B559E4EE4F20}">
  <ds:schemaRefs>
    <ds:schemaRef ds:uri="http://schemas.microsoft.com/sharepoint/v3/contenttype/forms"/>
  </ds:schemaRefs>
</ds:datastoreItem>
</file>

<file path=customXml/itemProps2.xml><?xml version="1.0" encoding="utf-8"?>
<ds:datastoreItem xmlns:ds="http://schemas.openxmlformats.org/officeDocument/2006/customXml" ds:itemID="{AAFA6A3F-68EC-42A7-BA30-4CDA4BFB44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c8e55-05dc-4928-bd5f-c764939edd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C274EE-BE59-4E69-85BB-212D8761969E}">
  <ds:schemaRefs>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www.w3.org/XML/1998/namespace"/>
    <ds:schemaRef ds:uri="http://schemas.microsoft.com/office/infopath/2007/PartnerControls"/>
    <ds:schemaRef ds:uri="328c8e55-05dc-4928-bd5f-c764939edd2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327</TotalTime>
  <Words>604</Words>
  <Application>Microsoft Office PowerPoint</Application>
  <PresentationFormat>Widescreen</PresentationFormat>
  <Paragraphs>73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Aptos</vt:lpstr>
      <vt:lpstr>Arial</vt:lpstr>
      <vt:lpstr>Montserrat</vt:lpstr>
      <vt:lpstr>Montserrat ExtraBold</vt:lpstr>
      <vt:lpstr>Montserrat Regular</vt:lpstr>
      <vt:lpstr>Office Theme</vt:lpstr>
      <vt:lpstr>Purple Title Slide With Photo</vt:lpstr>
      <vt:lpstr>PowerPoint Presentation</vt:lpstr>
      <vt:lpstr>Bullet slide</vt:lpstr>
      <vt:lpstr>Slide with a very long title that needs an extra line to be accommodated</vt:lpstr>
      <vt:lpstr>Bullet slide with photo</vt:lpstr>
      <vt:lpstr>Bullet slide with a long title and photo collage</vt:lpstr>
      <vt:lpstr>Two column layout</vt:lpstr>
      <vt:lpstr>Three columns with photos</vt:lpstr>
      <vt:lpstr>Four columns with photos</vt:lpstr>
      <vt:lpstr>Example of a Slide with a Pie Chart</vt:lpstr>
      <vt:lpstr>Example of a Slide with a Bar Chart</vt:lpstr>
      <vt:lpstr>Iconography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Maria Hernandez</dc:creator>
  <cp:lastModifiedBy>Maria Hernandez</cp:lastModifiedBy>
  <cp:revision>2</cp:revision>
  <dcterms:created xsi:type="dcterms:W3CDTF">2026-09-04T16:26:38Z</dcterms:created>
  <dcterms:modified xsi:type="dcterms:W3CDTF">2026-09-08T03:15:19Z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0x01010071F9FF52936A7C41AE5A47A581DA8C30</vt:lpwstr>
  </property>
</Properties>
</file>